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7" r:id="rId2"/>
    <p:sldId id="259" r:id="rId3"/>
    <p:sldId id="293" r:id="rId4"/>
    <p:sldId id="349" r:id="rId5"/>
    <p:sldId id="338" r:id="rId6"/>
    <p:sldId id="358" r:id="rId7"/>
    <p:sldId id="346" r:id="rId8"/>
    <p:sldId id="298" r:id="rId9"/>
    <p:sldId id="347" r:id="rId10"/>
    <p:sldId id="279" r:id="rId11"/>
    <p:sldId id="356" r:id="rId12"/>
    <p:sldId id="325" r:id="rId13"/>
    <p:sldId id="299" r:id="rId14"/>
    <p:sldId id="355" r:id="rId15"/>
    <p:sldId id="340" r:id="rId16"/>
    <p:sldId id="357" r:id="rId17"/>
    <p:sldId id="336" r:id="rId18"/>
    <p:sldId id="359" r:id="rId19"/>
    <p:sldId id="300" r:id="rId20"/>
    <p:sldId id="360" r:id="rId21"/>
    <p:sldId id="361" r:id="rId22"/>
    <p:sldId id="343" r:id="rId23"/>
    <p:sldId id="303" r:id="rId24"/>
    <p:sldId id="354" r:id="rId25"/>
    <p:sldId id="302" r:id="rId26"/>
  </p:sldIdLst>
  <p:sldSz cx="9144000" cy="514508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6F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407" autoAdjust="0"/>
    <p:restoredTop sz="94660"/>
  </p:normalViewPr>
  <p:slideViewPr>
    <p:cSldViewPr snapToGrid="0">
      <p:cViewPr varScale="1">
        <p:scale>
          <a:sx n="92" d="100"/>
          <a:sy n="92" d="100"/>
        </p:scale>
        <p:origin x="132" y="90"/>
      </p:cViewPr>
      <p:guideLst/>
    </p:cSldViewPr>
  </p:slideViewPr>
  <p:notesTextViewPr>
    <p:cViewPr>
      <p:scale>
        <a:sx n="1" d="1"/>
        <a:sy n="1" d="1"/>
      </p:scale>
      <p:origin x="0" y="0"/>
    </p:cViewPr>
  </p:notesTextViewPr>
  <p:sorterViewPr>
    <p:cViewPr>
      <p:scale>
        <a:sx n="58" d="100"/>
        <a:sy n="58" d="100"/>
      </p:scale>
      <p:origin x="0" y="0"/>
    </p:cViewPr>
  </p:sorter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Series 1</c:v>
                </c:pt>
              </c:strCache>
            </c:strRef>
          </c:tx>
          <c:spPr>
            <a:ln w="3175" cap="rnd">
              <a:solidFill>
                <a:schemeClr val="tx1">
                  <a:lumMod val="65000"/>
                  <a:lumOff val="35000"/>
                </a:schemeClr>
              </a:solidFill>
              <a:round/>
            </a:ln>
            <a:effectLst/>
          </c:spPr>
          <c:marker>
            <c:symbol val="circle"/>
            <c:size val="5"/>
            <c:spPr>
              <a:solidFill>
                <a:schemeClr val="tx1">
                  <a:lumMod val="65000"/>
                  <a:lumOff val="35000"/>
                </a:schemeClr>
              </a:solidFill>
              <a:ln w="3175">
                <a:solidFill>
                  <a:schemeClr val="tx1">
                    <a:lumMod val="65000"/>
                    <a:lumOff val="35000"/>
                  </a:schemeClr>
                </a:solidFill>
              </a:ln>
              <a:effectLst/>
            </c:spPr>
          </c:marker>
          <c:cat>
            <c:strRef>
              <c:f>Sheet1!$A$2:$A$15</c:f>
              <c:strCache>
                <c:ptCount val="14"/>
                <c:pt idx="0">
                  <c:v>FL</c:v>
                </c:pt>
                <c:pt idx="1">
                  <c:v>PH</c:v>
                </c:pt>
                <c:pt idx="2">
                  <c:v>ML</c:v>
                </c:pt>
                <c:pt idx="3">
                  <c:v>SJ</c:v>
                </c:pt>
                <c:pt idx="4">
                  <c:v>DK</c:v>
                </c:pt>
                <c:pt idx="5">
                  <c:v>HG</c:v>
                </c:pt>
                <c:pt idx="6">
                  <c:v>SO</c:v>
                </c:pt>
                <c:pt idx="7">
                  <c:v>UD</c:v>
                </c:pt>
                <c:pt idx="8">
                  <c:v>SM</c:v>
                </c:pt>
                <c:pt idx="9">
                  <c:v>MN</c:v>
                </c:pt>
                <c:pt idx="10">
                  <c:v>UK</c:v>
                </c:pt>
                <c:pt idx="11">
                  <c:v>US</c:v>
                </c:pt>
                <c:pt idx="12">
                  <c:v>IN</c:v>
                </c:pt>
                <c:pt idx="13">
                  <c:v>KR</c:v>
                </c:pt>
              </c:strCache>
            </c:strRef>
          </c:cat>
          <c:val>
            <c:numRef>
              <c:f>Sheet1!$B$2:$B$15</c:f>
              <c:numCache>
                <c:formatCode>General</c:formatCode>
                <c:ptCount val="14"/>
                <c:pt idx="0">
                  <c:v>4.3</c:v>
                </c:pt>
                <c:pt idx="1">
                  <c:v>2.5</c:v>
                </c:pt>
                <c:pt idx="2">
                  <c:v>3.5</c:v>
                </c:pt>
                <c:pt idx="3">
                  <c:v>4.5</c:v>
                </c:pt>
                <c:pt idx="4">
                  <c:v>3</c:v>
                </c:pt>
                <c:pt idx="5">
                  <c:v>2.5</c:v>
                </c:pt>
                <c:pt idx="6">
                  <c:v>1.5</c:v>
                </c:pt>
                <c:pt idx="7">
                  <c:v>5</c:v>
                </c:pt>
                <c:pt idx="8">
                  <c:v>2.4</c:v>
                </c:pt>
                <c:pt idx="9">
                  <c:v>4</c:v>
                </c:pt>
                <c:pt idx="10">
                  <c:v>2.6</c:v>
                </c:pt>
                <c:pt idx="11">
                  <c:v>1.8</c:v>
                </c:pt>
                <c:pt idx="12">
                  <c:v>3</c:v>
                </c:pt>
                <c:pt idx="13">
                  <c:v>2.9</c:v>
                </c:pt>
              </c:numCache>
            </c:numRef>
          </c:val>
          <c:smooth val="0"/>
          <c:extLst>
            <c:ext xmlns:c16="http://schemas.microsoft.com/office/drawing/2014/chart" uri="{C3380CC4-5D6E-409C-BE32-E72D297353CC}">
              <c16:uniqueId val="{00000000-77C2-400A-87C0-9FB194AF091F}"/>
            </c:ext>
          </c:extLst>
        </c:ser>
        <c:ser>
          <c:idx val="1"/>
          <c:order val="1"/>
          <c:tx>
            <c:strRef>
              <c:f>Sheet1!$C$1</c:f>
              <c:strCache>
                <c:ptCount val="1"/>
                <c:pt idx="0">
                  <c:v>Series 2</c:v>
                </c:pt>
              </c:strCache>
            </c:strRef>
          </c:tx>
          <c:spPr>
            <a:ln w="3175" cap="rnd">
              <a:solidFill>
                <a:schemeClr val="accent6"/>
              </a:solidFill>
              <a:round/>
            </a:ln>
            <a:effectLst/>
          </c:spPr>
          <c:marker>
            <c:symbol val="circle"/>
            <c:size val="5"/>
            <c:spPr>
              <a:solidFill>
                <a:schemeClr val="accent6"/>
              </a:solidFill>
              <a:ln w="3175">
                <a:solidFill>
                  <a:schemeClr val="accent6"/>
                </a:solidFill>
              </a:ln>
              <a:effectLst/>
            </c:spPr>
          </c:marker>
          <c:cat>
            <c:strRef>
              <c:f>Sheet1!$A$2:$A$15</c:f>
              <c:strCache>
                <c:ptCount val="14"/>
                <c:pt idx="0">
                  <c:v>FL</c:v>
                </c:pt>
                <c:pt idx="1">
                  <c:v>PH</c:v>
                </c:pt>
                <c:pt idx="2">
                  <c:v>ML</c:v>
                </c:pt>
                <c:pt idx="3">
                  <c:v>SJ</c:v>
                </c:pt>
                <c:pt idx="4">
                  <c:v>DK</c:v>
                </c:pt>
                <c:pt idx="5">
                  <c:v>HG</c:v>
                </c:pt>
                <c:pt idx="6">
                  <c:v>SO</c:v>
                </c:pt>
                <c:pt idx="7">
                  <c:v>UD</c:v>
                </c:pt>
                <c:pt idx="8">
                  <c:v>SM</c:v>
                </c:pt>
                <c:pt idx="9">
                  <c:v>MN</c:v>
                </c:pt>
                <c:pt idx="10">
                  <c:v>UK</c:v>
                </c:pt>
                <c:pt idx="11">
                  <c:v>US</c:v>
                </c:pt>
                <c:pt idx="12">
                  <c:v>IN</c:v>
                </c:pt>
                <c:pt idx="13">
                  <c:v>KR</c:v>
                </c:pt>
              </c:strCache>
            </c:strRef>
          </c:cat>
          <c:val>
            <c:numRef>
              <c:f>Sheet1!$C$2:$C$15</c:f>
              <c:numCache>
                <c:formatCode>General</c:formatCode>
                <c:ptCount val="14"/>
                <c:pt idx="0">
                  <c:v>2.4</c:v>
                </c:pt>
                <c:pt idx="1">
                  <c:v>4.4000000000000004</c:v>
                </c:pt>
                <c:pt idx="2">
                  <c:v>1.8</c:v>
                </c:pt>
                <c:pt idx="3">
                  <c:v>2.8</c:v>
                </c:pt>
                <c:pt idx="4">
                  <c:v>2.5</c:v>
                </c:pt>
                <c:pt idx="5">
                  <c:v>2.5</c:v>
                </c:pt>
                <c:pt idx="6">
                  <c:v>3.6</c:v>
                </c:pt>
                <c:pt idx="7">
                  <c:v>4</c:v>
                </c:pt>
                <c:pt idx="8">
                  <c:v>1.5</c:v>
                </c:pt>
                <c:pt idx="9">
                  <c:v>3.2</c:v>
                </c:pt>
                <c:pt idx="10">
                  <c:v>2.5</c:v>
                </c:pt>
                <c:pt idx="11">
                  <c:v>3</c:v>
                </c:pt>
                <c:pt idx="12">
                  <c:v>2.9</c:v>
                </c:pt>
                <c:pt idx="13">
                  <c:v>1.5</c:v>
                </c:pt>
              </c:numCache>
            </c:numRef>
          </c:val>
          <c:smooth val="0"/>
          <c:extLst>
            <c:ext xmlns:c16="http://schemas.microsoft.com/office/drawing/2014/chart" uri="{C3380CC4-5D6E-409C-BE32-E72D297353CC}">
              <c16:uniqueId val="{00000001-77C2-400A-87C0-9FB194AF091F}"/>
            </c:ext>
          </c:extLst>
        </c:ser>
        <c:dLbls>
          <c:showLegendKey val="0"/>
          <c:showVal val="0"/>
          <c:showCatName val="0"/>
          <c:showSerName val="0"/>
          <c:showPercent val="0"/>
          <c:showBubbleSize val="0"/>
        </c:dLbls>
        <c:marker val="1"/>
        <c:smooth val="0"/>
        <c:axId val="1061275136"/>
        <c:axId val="1061276672"/>
      </c:lineChart>
      <c:catAx>
        <c:axId val="106127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crossAx val="1061276672"/>
        <c:crosses val="autoZero"/>
        <c:auto val="1"/>
        <c:lblAlgn val="ctr"/>
        <c:lblOffset val="100"/>
        <c:noMultiLvlLbl val="0"/>
      </c:catAx>
      <c:valAx>
        <c:axId val="10612766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Arial" panose="020B0604020202020204" pitchFamily="34" charset="0"/>
                <a:ea typeface="微软雅黑" panose="020B0503020204020204" pitchFamily="34" charset="-122"/>
                <a:cs typeface="+mn-cs"/>
                <a:sym typeface="Arial" panose="020B0604020202020204" pitchFamily="34" charset="0"/>
              </a:defRPr>
            </a:pPr>
            <a:endParaRPr lang="zh-CN"/>
          </a:p>
        </c:txPr>
        <c:crossAx val="1061275136"/>
        <c:crosses val="autoZero"/>
        <c:crossBetween val="between"/>
      </c:valAx>
      <c:spPr>
        <a:noFill/>
        <a:ln w="3175">
          <a:noFill/>
        </a:ln>
        <a:effectLst/>
      </c:spPr>
    </c:plotArea>
    <c:plotVisOnly val="1"/>
    <c:dispBlanksAs val="gap"/>
    <c:showDLblsOverMax val="0"/>
  </c:chart>
  <c:spPr>
    <a:noFill/>
    <a:ln>
      <a:noFill/>
    </a:ln>
    <a:effectLst/>
  </c:spPr>
  <c:txPr>
    <a:bodyPr/>
    <a:lstStyle/>
    <a:p>
      <a:pPr>
        <a:defRPr>
          <a:latin typeface="Arial" panose="020B0604020202020204" pitchFamily="34" charset="0"/>
          <a:ea typeface="微软雅黑" panose="020B0503020204020204" pitchFamily="34" charset="-122"/>
          <a:sym typeface="Arial" panose="020B0604020202020204" pitchFamily="34" charset="0"/>
        </a:defRPr>
      </a:pPr>
      <a:endParaRPr lang="zh-CN"/>
    </a:p>
  </c:txPr>
  <c:externalData r:id="rId1">
    <c:autoUpdate val="0"/>
  </c:externalData>
</c:chartSpace>
</file>

<file path=ppt/media/image1.png>
</file>

<file path=ppt/media/image10.jpg>
</file>

<file path=ppt/media/image11.png>
</file>

<file path=ppt/media/image12.png>
</file>

<file path=ppt/media/image2.jpg>
</file>

<file path=ppt/media/image3.png>
</file>

<file path=ppt/media/image4.png>
</file>

<file path=ppt/media/image5.jpg>
</file>

<file path=ppt/media/image6.jpg>
</file>

<file path=ppt/media/image7.png>
</file>

<file path=ppt/media/image8.jpe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F0C9AF-F656-48CB-B91D-7B61C7AD3CC5}" type="datetimeFigureOut">
              <a:rPr lang="zh-CN" altLang="en-US" smtClean="0"/>
              <a:t>2017/9/9</a:t>
            </a:fld>
            <a:endParaRPr lang="zh-CN" altLang="en-US"/>
          </a:p>
        </p:txBody>
      </p:sp>
      <p:sp>
        <p:nvSpPr>
          <p:cNvPr id="4" name="幻灯片图像占位符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7A1941-525D-463E-82E2-D150543BFBDD}" type="slidenum">
              <a:rPr lang="zh-CN" altLang="en-US" smtClean="0"/>
              <a:t>‹#›</a:t>
            </a:fld>
            <a:endParaRPr lang="zh-CN" altLang="en-US"/>
          </a:p>
        </p:txBody>
      </p:sp>
    </p:spTree>
    <p:extLst>
      <p:ext uri="{BB962C8B-B14F-4D97-AF65-F5344CB8AC3E}">
        <p14:creationId xmlns:p14="http://schemas.microsoft.com/office/powerpoint/2010/main" val="2669590182"/>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A1941-525D-463E-82E2-D150543BFBDD}" type="slidenum">
              <a:rPr lang="zh-CN" altLang="en-US" smtClean="0"/>
              <a:t>1</a:t>
            </a:fld>
            <a:endParaRPr lang="zh-CN" altLang="en-US"/>
          </a:p>
        </p:txBody>
      </p:sp>
    </p:spTree>
    <p:extLst>
      <p:ext uri="{BB962C8B-B14F-4D97-AF65-F5344CB8AC3E}">
        <p14:creationId xmlns:p14="http://schemas.microsoft.com/office/powerpoint/2010/main" val="27353091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63895AB-C86B-4E43-803C-69D81CD39A38}" type="slidenum">
              <a:rPr lang="zh-CN" altLang="en-US" smtClean="0"/>
              <a:pPr/>
              <a:t>13</a:t>
            </a:fld>
            <a:endParaRPr lang="zh-CN" altLang="en-US"/>
          </a:p>
        </p:txBody>
      </p:sp>
    </p:spTree>
    <p:extLst>
      <p:ext uri="{BB962C8B-B14F-4D97-AF65-F5344CB8AC3E}">
        <p14:creationId xmlns:p14="http://schemas.microsoft.com/office/powerpoint/2010/main" val="4179312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2434067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pPr/>
              <a:t>16</a:t>
            </a:fld>
            <a:endParaRPr lang="zh-CN" altLang="en-US"/>
          </a:p>
        </p:txBody>
      </p:sp>
    </p:spTree>
    <p:extLst>
      <p:ext uri="{BB962C8B-B14F-4D97-AF65-F5344CB8AC3E}">
        <p14:creationId xmlns:p14="http://schemas.microsoft.com/office/powerpoint/2010/main" val="1391115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headEnd/>
            <a:tailEnd/>
          </a:ln>
        </p:spPr>
      </p:sp>
      <p:sp>
        <p:nvSpPr>
          <p:cNvPr id="35843" name="备注占位符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zh-CN" altLang="en-US"/>
          </a:p>
        </p:txBody>
      </p:sp>
      <p:sp>
        <p:nvSpPr>
          <p:cNvPr id="35844" name="灯片编号占位符 3"/>
          <p:cNvSpPr>
            <a:spLocks noGrp="1"/>
          </p:cNvSpPr>
          <p:nvPr>
            <p:ph type="sldNum" sz="quarter" idx="5"/>
          </p:nvPr>
        </p:nvSpPr>
        <p:spPr bwMode="auto">
          <a:noFill/>
          <a:ln>
            <a:miter lim="800000"/>
            <a:headEnd/>
            <a:tailEnd/>
          </a:ln>
        </p:spPr>
        <p:txBody>
          <a:bodyPr/>
          <a:lstStyle/>
          <a:p>
            <a:fld id="{F99FBA28-409A-4905-9E7E-8089CBB7CD6F}" type="slidenum">
              <a:rPr lang="zh-CN" altLang="en-US"/>
              <a:pPr/>
              <a:t>17</a:t>
            </a:fld>
            <a:endParaRPr lang="zh-CN" altLang="en-US"/>
          </a:p>
        </p:txBody>
      </p:sp>
    </p:spTree>
    <p:extLst>
      <p:ext uri="{BB962C8B-B14F-4D97-AF65-F5344CB8AC3E}">
        <p14:creationId xmlns:p14="http://schemas.microsoft.com/office/powerpoint/2010/main" val="3319171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C912DA0-E78C-4199-8837-248ABF5A4FC4}" type="slidenum">
              <a:rPr lang="zh-CN" altLang="en-US" smtClean="0"/>
              <a:pPr/>
              <a:t>18</a:t>
            </a:fld>
            <a:endParaRPr lang="zh-CN" altLang="en-US"/>
          </a:p>
        </p:txBody>
      </p:sp>
    </p:spTree>
    <p:extLst>
      <p:ext uri="{BB962C8B-B14F-4D97-AF65-F5344CB8AC3E}">
        <p14:creationId xmlns:p14="http://schemas.microsoft.com/office/powerpoint/2010/main" val="11745677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63895AB-C86B-4E43-803C-69D81CD39A38}" type="slidenum">
              <a:rPr lang="zh-CN" altLang="en-US" smtClean="0"/>
              <a:pPr/>
              <a:t>19</a:t>
            </a:fld>
            <a:endParaRPr lang="zh-CN" altLang="en-US"/>
          </a:p>
        </p:txBody>
      </p:sp>
    </p:spTree>
    <p:extLst>
      <p:ext uri="{BB962C8B-B14F-4D97-AF65-F5344CB8AC3E}">
        <p14:creationId xmlns:p14="http://schemas.microsoft.com/office/powerpoint/2010/main" val="1213189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20</a:t>
            </a:fld>
            <a:endParaRPr lang="zh-CN" altLang="en-US"/>
          </a:p>
        </p:txBody>
      </p:sp>
    </p:spTree>
    <p:extLst>
      <p:ext uri="{BB962C8B-B14F-4D97-AF65-F5344CB8AC3E}">
        <p14:creationId xmlns:p14="http://schemas.microsoft.com/office/powerpoint/2010/main" val="23619037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23</a:t>
            </a:fld>
            <a:endParaRPr lang="zh-CN" altLang="en-US"/>
          </a:p>
        </p:txBody>
      </p:sp>
    </p:spTree>
    <p:extLst>
      <p:ext uri="{BB962C8B-B14F-4D97-AF65-F5344CB8AC3E}">
        <p14:creationId xmlns:p14="http://schemas.microsoft.com/office/powerpoint/2010/main" val="694138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A1941-525D-463E-82E2-D150543BFBDD}" type="slidenum">
              <a:rPr lang="zh-CN" altLang="en-US" smtClean="0"/>
              <a:t>24</a:t>
            </a:fld>
            <a:endParaRPr lang="zh-CN" altLang="en-US"/>
          </a:p>
        </p:txBody>
      </p:sp>
    </p:spTree>
    <p:extLst>
      <p:ext uri="{BB962C8B-B14F-4D97-AF65-F5344CB8AC3E}">
        <p14:creationId xmlns:p14="http://schemas.microsoft.com/office/powerpoint/2010/main" val="6876608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86955A8-62FB-E247-BFB6-6D96B50CB5D7}" type="slidenum">
              <a:rPr lang="en-US" smtClean="0"/>
              <a:pPr/>
              <a:t>25</a:t>
            </a:fld>
            <a:endParaRPr lang="en-US" dirty="0"/>
          </a:p>
        </p:txBody>
      </p:sp>
    </p:spTree>
    <p:extLst>
      <p:ext uri="{BB962C8B-B14F-4D97-AF65-F5344CB8AC3E}">
        <p14:creationId xmlns:p14="http://schemas.microsoft.com/office/powerpoint/2010/main" val="406213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F68ABC87-0CCD-465F-BF60-F0E2C7836A18}" type="slidenum">
              <a:rPr lang="zh-CN" altLang="en-US" smtClean="0"/>
              <a:pPr/>
              <a:t>2</a:t>
            </a:fld>
            <a:endParaRPr lang="zh-CN" altLang="en-US"/>
          </a:p>
        </p:txBody>
      </p:sp>
    </p:spTree>
    <p:extLst>
      <p:ext uri="{BB962C8B-B14F-4D97-AF65-F5344CB8AC3E}">
        <p14:creationId xmlns:p14="http://schemas.microsoft.com/office/powerpoint/2010/main" val="2762659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63895AB-C86B-4E43-803C-69D81CD39A38}" type="slidenum">
              <a:rPr lang="zh-CN" altLang="en-US" smtClean="0"/>
              <a:pPr/>
              <a:t>3</a:t>
            </a:fld>
            <a:endParaRPr lang="zh-CN" altLang="en-US"/>
          </a:p>
        </p:txBody>
      </p:sp>
    </p:spTree>
    <p:extLst>
      <p:ext uri="{BB962C8B-B14F-4D97-AF65-F5344CB8AC3E}">
        <p14:creationId xmlns:p14="http://schemas.microsoft.com/office/powerpoint/2010/main" val="13214034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A28D21-2707-4CA8-BBC0-E072FA1B7B82}" type="slidenum">
              <a:rPr lang="zh-CN" altLang="en-US" smtClean="0"/>
              <a:pPr/>
              <a:t>7</a:t>
            </a:fld>
            <a:endParaRPr lang="zh-CN" altLang="en-US"/>
          </a:p>
        </p:txBody>
      </p:sp>
    </p:spTree>
    <p:extLst>
      <p:ext uri="{BB962C8B-B14F-4D97-AF65-F5344CB8AC3E}">
        <p14:creationId xmlns:p14="http://schemas.microsoft.com/office/powerpoint/2010/main" val="3151255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7388" y="1143000"/>
            <a:ext cx="5483225" cy="30861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fld id="{763895AB-C86B-4E43-803C-69D81CD39A38}" type="slidenum">
              <a:rPr lang="zh-CN" altLang="en-US" smtClean="0"/>
              <a:pPr/>
              <a:t>8</a:t>
            </a:fld>
            <a:endParaRPr lang="zh-CN" altLang="en-US"/>
          </a:p>
        </p:txBody>
      </p:sp>
    </p:spTree>
    <p:extLst>
      <p:ext uri="{BB962C8B-B14F-4D97-AF65-F5344CB8AC3E}">
        <p14:creationId xmlns:p14="http://schemas.microsoft.com/office/powerpoint/2010/main" val="39894193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CA28D21-2707-4CA8-BBC0-E072FA1B7B82}" type="slidenum">
              <a:rPr lang="zh-CN" altLang="en-US" smtClean="0"/>
              <a:pPr/>
              <a:t>9</a:t>
            </a:fld>
            <a:endParaRPr lang="zh-CN" altLang="en-US"/>
          </a:p>
        </p:txBody>
      </p:sp>
    </p:spTree>
    <p:extLst>
      <p:ext uri="{BB962C8B-B14F-4D97-AF65-F5344CB8AC3E}">
        <p14:creationId xmlns:p14="http://schemas.microsoft.com/office/powerpoint/2010/main" val="3965780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A1941-525D-463E-82E2-D150543BFBDD}" type="slidenum">
              <a:rPr lang="zh-CN" altLang="en-US" smtClean="0"/>
              <a:t>10</a:t>
            </a:fld>
            <a:endParaRPr lang="zh-CN" altLang="en-US"/>
          </a:p>
        </p:txBody>
      </p:sp>
    </p:spTree>
    <p:extLst>
      <p:ext uri="{BB962C8B-B14F-4D97-AF65-F5344CB8AC3E}">
        <p14:creationId xmlns:p14="http://schemas.microsoft.com/office/powerpoint/2010/main" val="2280156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CEB0147-15CD-4249-B4BC-D92A282CE29B}" type="slidenum">
              <a:rPr lang="zh-CN" altLang="en-US" smtClean="0"/>
              <a:t>11</a:t>
            </a:fld>
            <a:endParaRPr lang="zh-CN" altLang="en-US"/>
          </a:p>
        </p:txBody>
      </p:sp>
    </p:spTree>
    <p:extLst>
      <p:ext uri="{BB962C8B-B14F-4D97-AF65-F5344CB8AC3E}">
        <p14:creationId xmlns:p14="http://schemas.microsoft.com/office/powerpoint/2010/main" val="617148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77A1941-525D-463E-82E2-D150543BFBDD}" type="slidenum">
              <a:rPr lang="zh-CN" altLang="en-US" smtClean="0"/>
              <a:t>12</a:t>
            </a:fld>
            <a:endParaRPr lang="zh-CN" altLang="en-US"/>
          </a:p>
        </p:txBody>
      </p:sp>
    </p:spTree>
    <p:extLst>
      <p:ext uri="{BB962C8B-B14F-4D97-AF65-F5344CB8AC3E}">
        <p14:creationId xmlns:p14="http://schemas.microsoft.com/office/powerpoint/2010/main" val="3101185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2032"/>
            <a:ext cx="6858000" cy="1791253"/>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2363"/>
            <a:ext cx="6858000" cy="1242205"/>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370791006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4" name="文本框 37"/>
          <p:cNvSpPr txBox="1"/>
          <p:nvPr userDrawn="1"/>
        </p:nvSpPr>
        <p:spPr>
          <a:xfrm>
            <a:off x="967451" y="252639"/>
            <a:ext cx="1369614" cy="315475"/>
          </a:xfrm>
          <a:prstGeom prst="rect">
            <a:avLst/>
          </a:prstGeom>
          <a:noFill/>
        </p:spPr>
        <p:txBody>
          <a:bodyPr wrap="none" lIns="68584" tIns="34292" rIns="68584" bIns="34292" rtlCol="0">
            <a:spAutoFit/>
          </a:bodyPr>
          <a:lstStyle/>
          <a:p>
            <a:pPr lvl="0"/>
            <a:r>
              <a:rPr lang="zh-CN" altLang="zh-CN" sz="1600" b="0" dirty="0">
                <a:solidFill>
                  <a:schemeClr val="accent1"/>
                </a:solidFill>
                <a:latin typeface="微软雅黑" pitchFamily="34" charset="-122"/>
                <a:ea typeface="微软雅黑" pitchFamily="34" charset="-122"/>
              </a:rPr>
              <a:t>成功项目展示</a:t>
            </a:r>
          </a:p>
        </p:txBody>
      </p:sp>
      <p:sp>
        <p:nvSpPr>
          <p:cNvPr id="5" name="燕尾形 10">
            <a:extLst>
              <a:ext uri="{FF2B5EF4-FFF2-40B4-BE49-F238E27FC236}">
                <a16:creationId xmlns:a16="http://schemas.microsoft.com/office/drawing/2014/main" id="{B407E47A-116D-4CC6-91DF-E377BAB80927}"/>
              </a:ext>
            </a:extLst>
          </p:cNvPr>
          <p:cNvSpPr/>
          <p:nvPr userDrawn="1"/>
        </p:nvSpPr>
        <p:spPr>
          <a:xfrm>
            <a:off x="522238" y="268784"/>
            <a:ext cx="266546" cy="28758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6" name="燕尾形 11">
            <a:extLst>
              <a:ext uri="{FF2B5EF4-FFF2-40B4-BE49-F238E27FC236}">
                <a16:creationId xmlns:a16="http://schemas.microsoft.com/office/drawing/2014/main" id="{68545155-AB82-45B4-935C-FA94C998AF57}"/>
              </a:ext>
            </a:extLst>
          </p:cNvPr>
          <p:cNvSpPr/>
          <p:nvPr userDrawn="1"/>
        </p:nvSpPr>
        <p:spPr>
          <a:xfrm>
            <a:off x="710881" y="268784"/>
            <a:ext cx="266546" cy="28758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Tree>
    <p:extLst>
      <p:ext uri="{BB962C8B-B14F-4D97-AF65-F5344CB8AC3E}">
        <p14:creationId xmlns:p14="http://schemas.microsoft.com/office/powerpoint/2010/main" val="270202617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4" name="文本框 37"/>
          <p:cNvSpPr txBox="1"/>
          <p:nvPr userDrawn="1"/>
        </p:nvSpPr>
        <p:spPr>
          <a:xfrm>
            <a:off x="1013920" y="296919"/>
            <a:ext cx="1369614" cy="315475"/>
          </a:xfrm>
          <a:prstGeom prst="rect">
            <a:avLst/>
          </a:prstGeom>
          <a:noFill/>
        </p:spPr>
        <p:txBody>
          <a:bodyPr wrap="none" lIns="68584" tIns="34292" rIns="68584" bIns="34292" rtlCol="0">
            <a:spAutoFit/>
          </a:bodyPr>
          <a:lstStyle/>
          <a:p>
            <a:r>
              <a:rPr lang="zh-CN" altLang="zh-CN" sz="1600" b="0" dirty="0">
                <a:solidFill>
                  <a:schemeClr val="accent1"/>
                </a:solidFill>
                <a:latin typeface="微软雅黑" pitchFamily="34" charset="-122"/>
                <a:ea typeface="微软雅黑" pitchFamily="34" charset="-122"/>
              </a:rPr>
              <a:t>明年工作计划</a:t>
            </a:r>
          </a:p>
        </p:txBody>
      </p:sp>
      <p:sp>
        <p:nvSpPr>
          <p:cNvPr id="5" name="燕尾形 10">
            <a:extLst>
              <a:ext uri="{FF2B5EF4-FFF2-40B4-BE49-F238E27FC236}">
                <a16:creationId xmlns:a16="http://schemas.microsoft.com/office/drawing/2014/main" id="{7A80A19F-8158-46D8-994E-4BC31207C86B}"/>
              </a:ext>
            </a:extLst>
          </p:cNvPr>
          <p:cNvSpPr/>
          <p:nvPr userDrawn="1"/>
        </p:nvSpPr>
        <p:spPr>
          <a:xfrm>
            <a:off x="556350" y="288350"/>
            <a:ext cx="266546" cy="28758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6" name="燕尾形 11">
            <a:extLst>
              <a:ext uri="{FF2B5EF4-FFF2-40B4-BE49-F238E27FC236}">
                <a16:creationId xmlns:a16="http://schemas.microsoft.com/office/drawing/2014/main" id="{EC7BEA7F-8A0F-4010-8B6C-909CEA6A209D}"/>
              </a:ext>
            </a:extLst>
          </p:cNvPr>
          <p:cNvSpPr/>
          <p:nvPr userDrawn="1"/>
        </p:nvSpPr>
        <p:spPr>
          <a:xfrm>
            <a:off x="744993" y="288350"/>
            <a:ext cx="266546" cy="28758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Tree>
    <p:extLst>
      <p:ext uri="{BB962C8B-B14F-4D97-AF65-F5344CB8AC3E}">
        <p14:creationId xmlns:p14="http://schemas.microsoft.com/office/powerpoint/2010/main" val="269923950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798"/>
            <a:ext cx="4629150" cy="365634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317821943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3006"/>
            <a:ext cx="2949178" cy="1200521"/>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798"/>
            <a:ext cx="4629150" cy="365634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526"/>
            <a:ext cx="2949178" cy="2859574"/>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2756657347"/>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1303854443"/>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928"/>
            <a:ext cx="1971675" cy="4360224"/>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928"/>
            <a:ext cx="5800725" cy="4360224"/>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3477022463"/>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6208104"/>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两栏内容">
    <p:spTree>
      <p:nvGrpSpPr>
        <p:cNvPr id="1" name=""/>
        <p:cNvGrpSpPr/>
        <p:nvPr/>
      </p:nvGrpSpPr>
      <p:grpSpPr>
        <a:xfrm>
          <a:off x="0" y="0"/>
          <a:ext cx="0" cy="0"/>
          <a:chOff x="0" y="0"/>
          <a:chExt cx="0" cy="0"/>
        </a:xfrm>
      </p:grpSpPr>
      <p:grpSp>
        <p:nvGrpSpPr>
          <p:cNvPr id="2" name="组合 7"/>
          <p:cNvGrpSpPr/>
          <p:nvPr userDrawn="1"/>
        </p:nvGrpSpPr>
        <p:grpSpPr>
          <a:xfrm>
            <a:off x="-55664" y="0"/>
            <a:ext cx="1541690" cy="588963"/>
            <a:chOff x="-142846" y="-250538"/>
            <a:chExt cx="4668067" cy="1782764"/>
          </a:xfrm>
        </p:grpSpPr>
        <p:sp>
          <p:nvSpPr>
            <p:cNvPr id="9" name="Freeform 6"/>
            <p:cNvSpPr>
              <a:spLocks/>
            </p:cNvSpPr>
            <p:nvPr/>
          </p:nvSpPr>
          <p:spPr bwMode="auto">
            <a:xfrm>
              <a:off x="3267104" y="35212"/>
              <a:ext cx="350838" cy="338138"/>
            </a:xfrm>
            <a:custGeom>
              <a:avLst/>
              <a:gdLst>
                <a:gd name="T0" fmla="*/ 125 w 128"/>
                <a:gd name="T1" fmla="*/ 55 h 123"/>
                <a:gd name="T2" fmla="*/ 95 w 128"/>
                <a:gd name="T3" fmla="*/ 48 h 123"/>
                <a:gd name="T4" fmla="*/ 65 w 128"/>
                <a:gd name="T5" fmla="*/ 22 h 123"/>
                <a:gd name="T6" fmla="*/ 44 w 128"/>
                <a:gd name="T7" fmla="*/ 2 h 123"/>
                <a:gd name="T8" fmla="*/ 12 w 128"/>
                <a:gd name="T9" fmla="*/ 26 h 123"/>
                <a:gd name="T10" fmla="*/ 3 w 128"/>
                <a:gd name="T11" fmla="*/ 70 h 123"/>
                <a:gd name="T12" fmla="*/ 19 w 128"/>
                <a:gd name="T13" fmla="*/ 106 h 123"/>
                <a:gd name="T14" fmla="*/ 58 w 128"/>
                <a:gd name="T15" fmla="*/ 122 h 123"/>
                <a:gd name="T16" fmla="*/ 109 w 128"/>
                <a:gd name="T17" fmla="*/ 100 h 123"/>
                <a:gd name="T18" fmla="*/ 125 w 128"/>
                <a:gd name="T19" fmla="*/ 55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8" h="123">
                  <a:moveTo>
                    <a:pt x="125" y="55"/>
                  </a:moveTo>
                  <a:cubicBezTo>
                    <a:pt x="122" y="39"/>
                    <a:pt x="106" y="40"/>
                    <a:pt x="95" y="48"/>
                  </a:cubicBezTo>
                  <a:cubicBezTo>
                    <a:pt x="98" y="30"/>
                    <a:pt x="82" y="13"/>
                    <a:pt x="65" y="22"/>
                  </a:cubicBezTo>
                  <a:cubicBezTo>
                    <a:pt x="62" y="12"/>
                    <a:pt x="56" y="0"/>
                    <a:pt x="44" y="2"/>
                  </a:cubicBezTo>
                  <a:cubicBezTo>
                    <a:pt x="30" y="4"/>
                    <a:pt x="19" y="16"/>
                    <a:pt x="12" y="26"/>
                  </a:cubicBezTo>
                  <a:cubicBezTo>
                    <a:pt x="2" y="40"/>
                    <a:pt x="0" y="54"/>
                    <a:pt x="3" y="70"/>
                  </a:cubicBezTo>
                  <a:cubicBezTo>
                    <a:pt x="5" y="78"/>
                    <a:pt x="10" y="98"/>
                    <a:pt x="19" y="106"/>
                  </a:cubicBezTo>
                  <a:cubicBezTo>
                    <a:pt x="23" y="122"/>
                    <a:pt x="44" y="123"/>
                    <a:pt x="58" y="122"/>
                  </a:cubicBezTo>
                  <a:cubicBezTo>
                    <a:pt x="76" y="120"/>
                    <a:pt x="97" y="113"/>
                    <a:pt x="109" y="100"/>
                  </a:cubicBezTo>
                  <a:cubicBezTo>
                    <a:pt x="120" y="89"/>
                    <a:pt x="128" y="70"/>
                    <a:pt x="125" y="55"/>
                  </a:cubicBezTo>
                  <a:close/>
                </a:path>
              </a:pathLst>
            </a:custGeom>
            <a:solidFill>
              <a:srgbClr val="FF9D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0" name="Freeform 7"/>
            <p:cNvSpPr>
              <a:spLocks/>
            </p:cNvSpPr>
            <p:nvPr/>
          </p:nvSpPr>
          <p:spPr bwMode="auto">
            <a:xfrm>
              <a:off x="169892" y="887700"/>
              <a:ext cx="260350" cy="298450"/>
            </a:xfrm>
            <a:custGeom>
              <a:avLst/>
              <a:gdLst>
                <a:gd name="T0" fmla="*/ 40 w 95"/>
                <a:gd name="T1" fmla="*/ 1 h 108"/>
                <a:gd name="T2" fmla="*/ 39 w 95"/>
                <a:gd name="T3" fmla="*/ 2 h 108"/>
                <a:gd name="T4" fmla="*/ 39 w 95"/>
                <a:gd name="T5" fmla="*/ 2 h 108"/>
                <a:gd name="T6" fmla="*/ 38 w 95"/>
                <a:gd name="T7" fmla="*/ 3 h 108"/>
                <a:gd name="T8" fmla="*/ 37 w 95"/>
                <a:gd name="T9" fmla="*/ 3 h 108"/>
                <a:gd name="T10" fmla="*/ 3 w 95"/>
                <a:gd name="T11" fmla="*/ 76 h 108"/>
                <a:gd name="T12" fmla="*/ 11 w 95"/>
                <a:gd name="T13" fmla="*/ 102 h 108"/>
                <a:gd name="T14" fmla="*/ 27 w 95"/>
                <a:gd name="T15" fmla="*/ 95 h 108"/>
                <a:gd name="T16" fmla="*/ 36 w 95"/>
                <a:gd name="T17" fmla="*/ 103 h 108"/>
                <a:gd name="T18" fmla="*/ 52 w 95"/>
                <a:gd name="T19" fmla="*/ 97 h 108"/>
                <a:gd name="T20" fmla="*/ 66 w 95"/>
                <a:gd name="T21" fmla="*/ 105 h 108"/>
                <a:gd name="T22" fmla="*/ 78 w 95"/>
                <a:gd name="T23" fmla="*/ 95 h 108"/>
                <a:gd name="T24" fmla="*/ 78 w 95"/>
                <a:gd name="T25" fmla="*/ 93 h 108"/>
                <a:gd name="T26" fmla="*/ 40 w 95"/>
                <a:gd name="T27" fmla="*/ 1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5" h="108">
                  <a:moveTo>
                    <a:pt x="40" y="1"/>
                  </a:moveTo>
                  <a:cubicBezTo>
                    <a:pt x="39" y="0"/>
                    <a:pt x="38" y="1"/>
                    <a:pt x="39" y="2"/>
                  </a:cubicBezTo>
                  <a:cubicBezTo>
                    <a:pt x="39" y="2"/>
                    <a:pt x="39" y="2"/>
                    <a:pt x="39" y="2"/>
                  </a:cubicBezTo>
                  <a:cubicBezTo>
                    <a:pt x="39" y="2"/>
                    <a:pt x="38" y="3"/>
                    <a:pt x="38" y="3"/>
                  </a:cubicBezTo>
                  <a:cubicBezTo>
                    <a:pt x="38" y="3"/>
                    <a:pt x="37" y="2"/>
                    <a:pt x="37" y="3"/>
                  </a:cubicBezTo>
                  <a:cubicBezTo>
                    <a:pt x="9" y="15"/>
                    <a:pt x="0" y="48"/>
                    <a:pt x="3" y="76"/>
                  </a:cubicBezTo>
                  <a:cubicBezTo>
                    <a:pt x="4" y="84"/>
                    <a:pt x="4" y="96"/>
                    <a:pt x="11" y="102"/>
                  </a:cubicBezTo>
                  <a:cubicBezTo>
                    <a:pt x="16" y="108"/>
                    <a:pt x="23" y="100"/>
                    <a:pt x="27" y="95"/>
                  </a:cubicBezTo>
                  <a:cubicBezTo>
                    <a:pt x="29" y="99"/>
                    <a:pt x="31" y="103"/>
                    <a:pt x="36" y="103"/>
                  </a:cubicBezTo>
                  <a:cubicBezTo>
                    <a:pt x="42" y="103"/>
                    <a:pt x="44" y="95"/>
                    <a:pt x="52" y="97"/>
                  </a:cubicBezTo>
                  <a:cubicBezTo>
                    <a:pt x="57" y="98"/>
                    <a:pt x="61" y="105"/>
                    <a:pt x="66" y="105"/>
                  </a:cubicBezTo>
                  <a:cubicBezTo>
                    <a:pt x="72" y="105"/>
                    <a:pt x="75" y="100"/>
                    <a:pt x="78" y="95"/>
                  </a:cubicBezTo>
                  <a:cubicBezTo>
                    <a:pt x="79" y="95"/>
                    <a:pt x="78" y="94"/>
                    <a:pt x="78" y="93"/>
                  </a:cubicBezTo>
                  <a:cubicBezTo>
                    <a:pt x="95" y="61"/>
                    <a:pt x="71" y="15"/>
                    <a:pt x="40" y="1"/>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1" name="Freeform 8"/>
            <p:cNvSpPr>
              <a:spLocks/>
            </p:cNvSpPr>
            <p:nvPr/>
          </p:nvSpPr>
          <p:spPr bwMode="auto">
            <a:xfrm>
              <a:off x="573117" y="822613"/>
              <a:ext cx="182563" cy="195263"/>
            </a:xfrm>
            <a:custGeom>
              <a:avLst/>
              <a:gdLst>
                <a:gd name="T0" fmla="*/ 13 w 67"/>
                <a:gd name="T1" fmla="*/ 0 h 71"/>
                <a:gd name="T2" fmla="*/ 11 w 67"/>
                <a:gd name="T3" fmla="*/ 0 h 71"/>
                <a:gd name="T4" fmla="*/ 11 w 67"/>
                <a:gd name="T5" fmla="*/ 0 h 71"/>
                <a:gd name="T6" fmla="*/ 10 w 67"/>
                <a:gd name="T7" fmla="*/ 1 h 71"/>
                <a:gd name="T8" fmla="*/ 11 w 67"/>
                <a:gd name="T9" fmla="*/ 0 h 71"/>
                <a:gd name="T10" fmla="*/ 10 w 67"/>
                <a:gd name="T11" fmla="*/ 0 h 71"/>
                <a:gd name="T12" fmla="*/ 9 w 67"/>
                <a:gd name="T13" fmla="*/ 3 h 71"/>
                <a:gd name="T14" fmla="*/ 9 w 67"/>
                <a:gd name="T15" fmla="*/ 4 h 71"/>
                <a:gd name="T16" fmla="*/ 4 w 67"/>
                <a:gd name="T17" fmla="*/ 53 h 71"/>
                <a:gd name="T18" fmla="*/ 38 w 67"/>
                <a:gd name="T19" fmla="*/ 65 h 71"/>
                <a:gd name="T20" fmla="*/ 13 w 67"/>
                <a:gd name="T21"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71">
                  <a:moveTo>
                    <a:pt x="13" y="0"/>
                  </a:moveTo>
                  <a:cubicBezTo>
                    <a:pt x="12" y="0"/>
                    <a:pt x="11" y="0"/>
                    <a:pt x="11" y="0"/>
                  </a:cubicBezTo>
                  <a:cubicBezTo>
                    <a:pt x="11" y="0"/>
                    <a:pt x="11" y="0"/>
                    <a:pt x="11" y="0"/>
                  </a:cubicBezTo>
                  <a:cubicBezTo>
                    <a:pt x="11" y="0"/>
                    <a:pt x="11" y="1"/>
                    <a:pt x="10" y="1"/>
                  </a:cubicBezTo>
                  <a:cubicBezTo>
                    <a:pt x="10" y="1"/>
                    <a:pt x="11" y="0"/>
                    <a:pt x="11" y="0"/>
                  </a:cubicBezTo>
                  <a:cubicBezTo>
                    <a:pt x="11" y="0"/>
                    <a:pt x="10" y="0"/>
                    <a:pt x="10" y="0"/>
                  </a:cubicBezTo>
                  <a:cubicBezTo>
                    <a:pt x="10" y="1"/>
                    <a:pt x="10" y="2"/>
                    <a:pt x="9" y="3"/>
                  </a:cubicBezTo>
                  <a:cubicBezTo>
                    <a:pt x="9" y="3"/>
                    <a:pt x="9" y="4"/>
                    <a:pt x="9" y="4"/>
                  </a:cubicBezTo>
                  <a:cubicBezTo>
                    <a:pt x="4" y="20"/>
                    <a:pt x="0" y="37"/>
                    <a:pt x="4" y="53"/>
                  </a:cubicBezTo>
                  <a:cubicBezTo>
                    <a:pt x="8" y="67"/>
                    <a:pt x="25" y="71"/>
                    <a:pt x="38" y="65"/>
                  </a:cubicBezTo>
                  <a:cubicBezTo>
                    <a:pt x="67" y="51"/>
                    <a:pt x="32" y="7"/>
                    <a:pt x="13" y="0"/>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2" name="Freeform 13"/>
            <p:cNvSpPr>
              <a:spLocks/>
            </p:cNvSpPr>
            <p:nvPr/>
          </p:nvSpPr>
          <p:spPr bwMode="auto">
            <a:xfrm>
              <a:off x="2228879" y="390812"/>
              <a:ext cx="360363" cy="373063"/>
            </a:xfrm>
            <a:custGeom>
              <a:avLst/>
              <a:gdLst>
                <a:gd name="T0" fmla="*/ 67 w 132"/>
                <a:gd name="T1" fmla="*/ 125 h 136"/>
                <a:gd name="T2" fmla="*/ 15 w 132"/>
                <a:gd name="T3" fmla="*/ 125 h 136"/>
                <a:gd name="T4" fmla="*/ 0 w 132"/>
                <a:gd name="T5" fmla="*/ 85 h 136"/>
                <a:gd name="T6" fmla="*/ 16 w 132"/>
                <a:gd name="T7" fmla="*/ 37 h 136"/>
                <a:gd name="T8" fmla="*/ 16 w 132"/>
                <a:gd name="T9" fmla="*/ 36 h 136"/>
                <a:gd name="T10" fmla="*/ 39 w 132"/>
                <a:gd name="T11" fmla="*/ 13 h 136"/>
                <a:gd name="T12" fmla="*/ 61 w 132"/>
                <a:gd name="T13" fmla="*/ 1 h 136"/>
                <a:gd name="T14" fmla="*/ 71 w 132"/>
                <a:gd name="T15" fmla="*/ 25 h 136"/>
                <a:gd name="T16" fmla="*/ 76 w 132"/>
                <a:gd name="T17" fmla="*/ 26 h 136"/>
                <a:gd name="T18" fmla="*/ 76 w 132"/>
                <a:gd name="T19" fmla="*/ 24 h 136"/>
                <a:gd name="T20" fmla="*/ 76 w 132"/>
                <a:gd name="T21" fmla="*/ 24 h 136"/>
                <a:gd name="T22" fmla="*/ 82 w 132"/>
                <a:gd name="T23" fmla="*/ 17 h 136"/>
                <a:gd name="T24" fmla="*/ 92 w 132"/>
                <a:gd name="T25" fmla="*/ 12 h 136"/>
                <a:gd name="T26" fmla="*/ 104 w 132"/>
                <a:gd name="T27" fmla="*/ 32 h 136"/>
                <a:gd name="T28" fmla="*/ 107 w 132"/>
                <a:gd name="T29" fmla="*/ 34 h 136"/>
                <a:gd name="T30" fmla="*/ 107 w 132"/>
                <a:gd name="T31" fmla="*/ 34 h 136"/>
                <a:gd name="T32" fmla="*/ 109 w 132"/>
                <a:gd name="T33" fmla="*/ 33 h 136"/>
                <a:gd name="T34" fmla="*/ 123 w 132"/>
                <a:gd name="T35" fmla="*/ 29 h 136"/>
                <a:gd name="T36" fmla="*/ 130 w 132"/>
                <a:gd name="T37" fmla="*/ 41 h 136"/>
                <a:gd name="T38" fmla="*/ 127 w 132"/>
                <a:gd name="T39" fmla="*/ 66 h 136"/>
                <a:gd name="T40" fmla="*/ 115 w 132"/>
                <a:gd name="T41" fmla="*/ 87 h 136"/>
                <a:gd name="T42" fmla="*/ 115 w 132"/>
                <a:gd name="T43" fmla="*/ 87 h 136"/>
                <a:gd name="T44" fmla="*/ 67 w 132"/>
                <a:gd name="T45"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2" h="136">
                  <a:moveTo>
                    <a:pt x="67" y="125"/>
                  </a:moveTo>
                  <a:cubicBezTo>
                    <a:pt x="51" y="131"/>
                    <a:pt x="31" y="136"/>
                    <a:pt x="15" y="125"/>
                  </a:cubicBezTo>
                  <a:cubicBezTo>
                    <a:pt x="3" y="116"/>
                    <a:pt x="0" y="99"/>
                    <a:pt x="0" y="85"/>
                  </a:cubicBezTo>
                  <a:cubicBezTo>
                    <a:pt x="0" y="67"/>
                    <a:pt x="8" y="53"/>
                    <a:pt x="16" y="37"/>
                  </a:cubicBezTo>
                  <a:cubicBezTo>
                    <a:pt x="16" y="37"/>
                    <a:pt x="16" y="36"/>
                    <a:pt x="16" y="36"/>
                  </a:cubicBezTo>
                  <a:cubicBezTo>
                    <a:pt x="23" y="28"/>
                    <a:pt x="31" y="20"/>
                    <a:pt x="39" y="13"/>
                  </a:cubicBezTo>
                  <a:cubicBezTo>
                    <a:pt x="46" y="8"/>
                    <a:pt x="53" y="3"/>
                    <a:pt x="61" y="1"/>
                  </a:cubicBezTo>
                  <a:cubicBezTo>
                    <a:pt x="73" y="0"/>
                    <a:pt x="72" y="18"/>
                    <a:pt x="71" y="25"/>
                  </a:cubicBezTo>
                  <a:cubicBezTo>
                    <a:pt x="71" y="28"/>
                    <a:pt x="76" y="28"/>
                    <a:pt x="76" y="26"/>
                  </a:cubicBezTo>
                  <a:cubicBezTo>
                    <a:pt x="76" y="25"/>
                    <a:pt x="76" y="24"/>
                    <a:pt x="76" y="24"/>
                  </a:cubicBezTo>
                  <a:cubicBezTo>
                    <a:pt x="76" y="24"/>
                    <a:pt x="76" y="24"/>
                    <a:pt x="76" y="24"/>
                  </a:cubicBezTo>
                  <a:cubicBezTo>
                    <a:pt x="79" y="22"/>
                    <a:pt x="80" y="19"/>
                    <a:pt x="82" y="17"/>
                  </a:cubicBezTo>
                  <a:cubicBezTo>
                    <a:pt x="85" y="14"/>
                    <a:pt x="89" y="13"/>
                    <a:pt x="92" y="12"/>
                  </a:cubicBezTo>
                  <a:cubicBezTo>
                    <a:pt x="104" y="10"/>
                    <a:pt x="105" y="24"/>
                    <a:pt x="104" y="32"/>
                  </a:cubicBezTo>
                  <a:cubicBezTo>
                    <a:pt x="104" y="33"/>
                    <a:pt x="105" y="34"/>
                    <a:pt x="107" y="34"/>
                  </a:cubicBezTo>
                  <a:cubicBezTo>
                    <a:pt x="107" y="34"/>
                    <a:pt x="107" y="34"/>
                    <a:pt x="107" y="34"/>
                  </a:cubicBezTo>
                  <a:cubicBezTo>
                    <a:pt x="108" y="34"/>
                    <a:pt x="109" y="33"/>
                    <a:pt x="109" y="33"/>
                  </a:cubicBezTo>
                  <a:cubicBezTo>
                    <a:pt x="113" y="29"/>
                    <a:pt x="118" y="25"/>
                    <a:pt x="123" y="29"/>
                  </a:cubicBezTo>
                  <a:cubicBezTo>
                    <a:pt x="127" y="32"/>
                    <a:pt x="128" y="37"/>
                    <a:pt x="130" y="41"/>
                  </a:cubicBezTo>
                  <a:cubicBezTo>
                    <a:pt x="132" y="49"/>
                    <a:pt x="130" y="58"/>
                    <a:pt x="127" y="66"/>
                  </a:cubicBezTo>
                  <a:cubicBezTo>
                    <a:pt x="124" y="73"/>
                    <a:pt x="119" y="80"/>
                    <a:pt x="115" y="87"/>
                  </a:cubicBezTo>
                  <a:cubicBezTo>
                    <a:pt x="115" y="87"/>
                    <a:pt x="115" y="87"/>
                    <a:pt x="115" y="87"/>
                  </a:cubicBezTo>
                  <a:cubicBezTo>
                    <a:pt x="103" y="106"/>
                    <a:pt x="89" y="117"/>
                    <a:pt x="67" y="125"/>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3" name="Freeform 14"/>
            <p:cNvSpPr>
              <a:spLocks/>
            </p:cNvSpPr>
            <p:nvPr/>
          </p:nvSpPr>
          <p:spPr bwMode="auto">
            <a:xfrm>
              <a:off x="344517" y="-250538"/>
              <a:ext cx="750888" cy="585788"/>
            </a:xfrm>
            <a:custGeom>
              <a:avLst/>
              <a:gdLst>
                <a:gd name="T0" fmla="*/ 267 w 274"/>
                <a:gd name="T1" fmla="*/ 142 h 213"/>
                <a:gd name="T2" fmla="*/ 236 w 274"/>
                <a:gd name="T3" fmla="*/ 131 h 213"/>
                <a:gd name="T4" fmla="*/ 233 w 274"/>
                <a:gd name="T5" fmla="*/ 99 h 213"/>
                <a:gd name="T6" fmla="*/ 210 w 274"/>
                <a:gd name="T7" fmla="*/ 92 h 213"/>
                <a:gd name="T8" fmla="*/ 200 w 274"/>
                <a:gd name="T9" fmla="*/ 52 h 213"/>
                <a:gd name="T10" fmla="*/ 166 w 274"/>
                <a:gd name="T11" fmla="*/ 52 h 213"/>
                <a:gd name="T12" fmla="*/ 162 w 274"/>
                <a:gd name="T13" fmla="*/ 19 h 213"/>
                <a:gd name="T14" fmla="*/ 111 w 274"/>
                <a:gd name="T15" fmla="*/ 36 h 213"/>
                <a:gd name="T16" fmla="*/ 56 w 274"/>
                <a:gd name="T17" fmla="*/ 26 h 213"/>
                <a:gd name="T18" fmla="*/ 26 w 274"/>
                <a:gd name="T19" fmla="*/ 19 h 213"/>
                <a:gd name="T20" fmla="*/ 0 w 274"/>
                <a:gd name="T21" fmla="*/ 75 h 213"/>
                <a:gd name="T22" fmla="*/ 25 w 274"/>
                <a:gd name="T23" fmla="*/ 139 h 213"/>
                <a:gd name="T24" fmla="*/ 79 w 274"/>
                <a:gd name="T25" fmla="*/ 182 h 213"/>
                <a:gd name="T26" fmla="*/ 79 w 274"/>
                <a:gd name="T27" fmla="*/ 183 h 213"/>
                <a:gd name="T28" fmla="*/ 143 w 274"/>
                <a:gd name="T29" fmla="*/ 204 h 213"/>
                <a:gd name="T30" fmla="*/ 221 w 274"/>
                <a:gd name="T31" fmla="*/ 209 h 213"/>
                <a:gd name="T32" fmla="*/ 269 w 274"/>
                <a:gd name="T33" fmla="*/ 176 h 213"/>
                <a:gd name="T34" fmla="*/ 267 w 274"/>
                <a:gd name="T35" fmla="*/ 142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4" h="213">
                  <a:moveTo>
                    <a:pt x="267" y="142"/>
                  </a:moveTo>
                  <a:cubicBezTo>
                    <a:pt x="260" y="132"/>
                    <a:pt x="248" y="130"/>
                    <a:pt x="236" y="131"/>
                  </a:cubicBezTo>
                  <a:cubicBezTo>
                    <a:pt x="242" y="122"/>
                    <a:pt x="237" y="107"/>
                    <a:pt x="233" y="99"/>
                  </a:cubicBezTo>
                  <a:cubicBezTo>
                    <a:pt x="228" y="90"/>
                    <a:pt x="219" y="88"/>
                    <a:pt x="210" y="92"/>
                  </a:cubicBezTo>
                  <a:cubicBezTo>
                    <a:pt x="213" y="78"/>
                    <a:pt x="210" y="63"/>
                    <a:pt x="200" y="52"/>
                  </a:cubicBezTo>
                  <a:cubicBezTo>
                    <a:pt x="191" y="42"/>
                    <a:pt x="176" y="44"/>
                    <a:pt x="166" y="52"/>
                  </a:cubicBezTo>
                  <a:cubicBezTo>
                    <a:pt x="171" y="41"/>
                    <a:pt x="173" y="27"/>
                    <a:pt x="162" y="19"/>
                  </a:cubicBezTo>
                  <a:cubicBezTo>
                    <a:pt x="144" y="6"/>
                    <a:pt x="123" y="23"/>
                    <a:pt x="111" y="36"/>
                  </a:cubicBezTo>
                  <a:cubicBezTo>
                    <a:pt x="102" y="12"/>
                    <a:pt x="69" y="0"/>
                    <a:pt x="56" y="26"/>
                  </a:cubicBezTo>
                  <a:cubicBezTo>
                    <a:pt x="51" y="14"/>
                    <a:pt x="39" y="12"/>
                    <a:pt x="26" y="19"/>
                  </a:cubicBezTo>
                  <a:cubicBezTo>
                    <a:pt x="7" y="29"/>
                    <a:pt x="0" y="54"/>
                    <a:pt x="0" y="75"/>
                  </a:cubicBezTo>
                  <a:cubicBezTo>
                    <a:pt x="0" y="97"/>
                    <a:pt x="11" y="121"/>
                    <a:pt x="25" y="139"/>
                  </a:cubicBezTo>
                  <a:cubicBezTo>
                    <a:pt x="38" y="158"/>
                    <a:pt x="58" y="172"/>
                    <a:pt x="79" y="182"/>
                  </a:cubicBezTo>
                  <a:cubicBezTo>
                    <a:pt x="79" y="182"/>
                    <a:pt x="79" y="183"/>
                    <a:pt x="79" y="183"/>
                  </a:cubicBezTo>
                  <a:cubicBezTo>
                    <a:pt x="97" y="195"/>
                    <a:pt x="122" y="200"/>
                    <a:pt x="143" y="204"/>
                  </a:cubicBezTo>
                  <a:cubicBezTo>
                    <a:pt x="168" y="210"/>
                    <a:pt x="195" y="213"/>
                    <a:pt x="221" y="209"/>
                  </a:cubicBezTo>
                  <a:cubicBezTo>
                    <a:pt x="242" y="206"/>
                    <a:pt x="261" y="196"/>
                    <a:pt x="269" y="176"/>
                  </a:cubicBezTo>
                  <a:cubicBezTo>
                    <a:pt x="273" y="166"/>
                    <a:pt x="274" y="151"/>
                    <a:pt x="267" y="142"/>
                  </a:cubicBezTo>
                  <a:close/>
                </a:path>
              </a:pathLst>
            </a:custGeom>
            <a:solidFill>
              <a:srgbClr val="E5405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4" name="Freeform 15"/>
            <p:cNvSpPr>
              <a:spLocks/>
            </p:cNvSpPr>
            <p:nvPr/>
          </p:nvSpPr>
          <p:spPr bwMode="auto">
            <a:xfrm>
              <a:off x="358804" y="-112425"/>
              <a:ext cx="657225" cy="444500"/>
            </a:xfrm>
            <a:custGeom>
              <a:avLst/>
              <a:gdLst>
                <a:gd name="T0" fmla="*/ 214 w 240"/>
                <a:gd name="T1" fmla="*/ 117 h 162"/>
                <a:gd name="T2" fmla="*/ 214 w 240"/>
                <a:gd name="T3" fmla="*/ 93 h 162"/>
                <a:gd name="T4" fmla="*/ 187 w 240"/>
                <a:gd name="T5" fmla="*/ 91 h 162"/>
                <a:gd name="T6" fmla="*/ 164 w 240"/>
                <a:gd name="T7" fmla="*/ 52 h 162"/>
                <a:gd name="T8" fmla="*/ 156 w 240"/>
                <a:gd name="T9" fmla="*/ 27 h 162"/>
                <a:gd name="T10" fmla="*/ 127 w 240"/>
                <a:gd name="T11" fmla="*/ 33 h 162"/>
                <a:gd name="T12" fmla="*/ 86 w 240"/>
                <a:gd name="T13" fmla="*/ 19 h 162"/>
                <a:gd name="T14" fmla="*/ 65 w 240"/>
                <a:gd name="T15" fmla="*/ 2 h 162"/>
                <a:gd name="T16" fmla="*/ 46 w 240"/>
                <a:gd name="T17" fmla="*/ 15 h 162"/>
                <a:gd name="T18" fmla="*/ 46 w 240"/>
                <a:gd name="T19" fmla="*/ 15 h 162"/>
                <a:gd name="T20" fmla="*/ 10 w 240"/>
                <a:gd name="T21" fmla="*/ 9 h 162"/>
                <a:gd name="T22" fmla="*/ 2 w 240"/>
                <a:gd name="T23" fmla="*/ 47 h 162"/>
                <a:gd name="T24" fmla="*/ 24 w 240"/>
                <a:gd name="T25" fmla="*/ 96 h 162"/>
                <a:gd name="T26" fmla="*/ 68 w 240"/>
                <a:gd name="T27" fmla="*/ 134 h 162"/>
                <a:gd name="T28" fmla="*/ 69 w 240"/>
                <a:gd name="T29" fmla="*/ 133 h 162"/>
                <a:gd name="T30" fmla="*/ 92 w 240"/>
                <a:gd name="T31" fmla="*/ 143 h 162"/>
                <a:gd name="T32" fmla="*/ 132 w 240"/>
                <a:gd name="T33" fmla="*/ 155 h 162"/>
                <a:gd name="T34" fmla="*/ 197 w 240"/>
                <a:gd name="T35" fmla="*/ 160 h 162"/>
                <a:gd name="T36" fmla="*/ 238 w 240"/>
                <a:gd name="T37" fmla="*/ 134 h 162"/>
                <a:gd name="T38" fmla="*/ 214 w 240"/>
                <a:gd name="T39" fmla="*/ 11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0" h="162">
                  <a:moveTo>
                    <a:pt x="214" y="117"/>
                  </a:moveTo>
                  <a:cubicBezTo>
                    <a:pt x="219" y="109"/>
                    <a:pt x="221" y="100"/>
                    <a:pt x="214" y="93"/>
                  </a:cubicBezTo>
                  <a:cubicBezTo>
                    <a:pt x="207" y="87"/>
                    <a:pt x="196" y="88"/>
                    <a:pt x="187" y="91"/>
                  </a:cubicBezTo>
                  <a:cubicBezTo>
                    <a:pt x="195" y="71"/>
                    <a:pt x="185" y="39"/>
                    <a:pt x="164" y="52"/>
                  </a:cubicBezTo>
                  <a:cubicBezTo>
                    <a:pt x="167" y="43"/>
                    <a:pt x="167" y="32"/>
                    <a:pt x="156" y="27"/>
                  </a:cubicBezTo>
                  <a:cubicBezTo>
                    <a:pt x="147" y="22"/>
                    <a:pt x="135" y="26"/>
                    <a:pt x="127" y="33"/>
                  </a:cubicBezTo>
                  <a:cubicBezTo>
                    <a:pt x="127" y="9"/>
                    <a:pt x="101" y="5"/>
                    <a:pt x="86" y="19"/>
                  </a:cubicBezTo>
                  <a:cubicBezTo>
                    <a:pt x="82" y="10"/>
                    <a:pt x="75" y="3"/>
                    <a:pt x="65" y="2"/>
                  </a:cubicBezTo>
                  <a:cubicBezTo>
                    <a:pt x="56" y="0"/>
                    <a:pt x="47" y="5"/>
                    <a:pt x="46" y="15"/>
                  </a:cubicBezTo>
                  <a:cubicBezTo>
                    <a:pt x="46" y="15"/>
                    <a:pt x="46" y="15"/>
                    <a:pt x="46" y="15"/>
                  </a:cubicBezTo>
                  <a:cubicBezTo>
                    <a:pt x="36" y="7"/>
                    <a:pt x="22" y="0"/>
                    <a:pt x="10" y="9"/>
                  </a:cubicBezTo>
                  <a:cubicBezTo>
                    <a:pt x="0" y="17"/>
                    <a:pt x="0" y="35"/>
                    <a:pt x="2" y="47"/>
                  </a:cubicBezTo>
                  <a:cubicBezTo>
                    <a:pt x="4" y="65"/>
                    <a:pt x="13" y="82"/>
                    <a:pt x="24" y="96"/>
                  </a:cubicBezTo>
                  <a:cubicBezTo>
                    <a:pt x="35" y="111"/>
                    <a:pt x="50" y="128"/>
                    <a:pt x="68" y="134"/>
                  </a:cubicBezTo>
                  <a:cubicBezTo>
                    <a:pt x="69" y="134"/>
                    <a:pt x="69" y="134"/>
                    <a:pt x="69" y="133"/>
                  </a:cubicBezTo>
                  <a:cubicBezTo>
                    <a:pt x="75" y="138"/>
                    <a:pt x="86" y="141"/>
                    <a:pt x="92" y="143"/>
                  </a:cubicBezTo>
                  <a:cubicBezTo>
                    <a:pt x="105" y="148"/>
                    <a:pt x="119" y="152"/>
                    <a:pt x="132" y="155"/>
                  </a:cubicBezTo>
                  <a:cubicBezTo>
                    <a:pt x="153" y="159"/>
                    <a:pt x="175" y="162"/>
                    <a:pt x="197" y="160"/>
                  </a:cubicBezTo>
                  <a:cubicBezTo>
                    <a:pt x="213" y="158"/>
                    <a:pt x="235" y="152"/>
                    <a:pt x="238" y="134"/>
                  </a:cubicBezTo>
                  <a:cubicBezTo>
                    <a:pt x="240" y="120"/>
                    <a:pt x="225" y="115"/>
                    <a:pt x="214" y="117"/>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5" name="Freeform 16"/>
            <p:cNvSpPr>
              <a:spLocks/>
            </p:cNvSpPr>
            <p:nvPr/>
          </p:nvSpPr>
          <p:spPr bwMode="auto">
            <a:xfrm>
              <a:off x="422304" y="-10825"/>
              <a:ext cx="452438" cy="327025"/>
            </a:xfrm>
            <a:custGeom>
              <a:avLst/>
              <a:gdLst>
                <a:gd name="T0" fmla="*/ 160 w 165"/>
                <a:gd name="T1" fmla="*/ 91 h 119"/>
                <a:gd name="T2" fmla="*/ 140 w 165"/>
                <a:gd name="T3" fmla="*/ 86 h 119"/>
                <a:gd name="T4" fmla="*/ 124 w 165"/>
                <a:gd name="T5" fmla="*/ 66 h 119"/>
                <a:gd name="T6" fmla="*/ 102 w 165"/>
                <a:gd name="T7" fmla="*/ 44 h 119"/>
                <a:gd name="T8" fmla="*/ 66 w 165"/>
                <a:gd name="T9" fmla="*/ 29 h 119"/>
                <a:gd name="T10" fmla="*/ 38 w 165"/>
                <a:gd name="T11" fmla="*/ 16 h 119"/>
                <a:gd name="T12" fmla="*/ 14 w 165"/>
                <a:gd name="T13" fmla="*/ 2 h 119"/>
                <a:gd name="T14" fmla="*/ 1 w 165"/>
                <a:gd name="T15" fmla="*/ 23 h 119"/>
                <a:gd name="T16" fmla="*/ 47 w 165"/>
                <a:gd name="T17" fmla="*/ 96 h 119"/>
                <a:gd name="T18" fmla="*/ 48 w 165"/>
                <a:gd name="T19" fmla="*/ 98 h 119"/>
                <a:gd name="T20" fmla="*/ 147 w 165"/>
                <a:gd name="T21" fmla="*/ 110 h 119"/>
                <a:gd name="T22" fmla="*/ 160 w 165"/>
                <a:gd name="T23" fmla="*/ 91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5" h="119">
                  <a:moveTo>
                    <a:pt x="160" y="91"/>
                  </a:moveTo>
                  <a:cubicBezTo>
                    <a:pt x="155" y="85"/>
                    <a:pt x="147" y="84"/>
                    <a:pt x="140" y="86"/>
                  </a:cubicBezTo>
                  <a:cubicBezTo>
                    <a:pt x="147" y="75"/>
                    <a:pt x="136" y="63"/>
                    <a:pt x="124" y="66"/>
                  </a:cubicBezTo>
                  <a:cubicBezTo>
                    <a:pt x="131" y="55"/>
                    <a:pt x="117" y="38"/>
                    <a:pt x="102" y="44"/>
                  </a:cubicBezTo>
                  <a:cubicBezTo>
                    <a:pt x="107" y="23"/>
                    <a:pt x="82" y="16"/>
                    <a:pt x="66" y="29"/>
                  </a:cubicBezTo>
                  <a:cubicBezTo>
                    <a:pt x="61" y="16"/>
                    <a:pt x="47" y="1"/>
                    <a:pt x="38" y="16"/>
                  </a:cubicBezTo>
                  <a:cubicBezTo>
                    <a:pt x="32" y="9"/>
                    <a:pt x="23" y="0"/>
                    <a:pt x="14" y="2"/>
                  </a:cubicBezTo>
                  <a:cubicBezTo>
                    <a:pt x="3" y="4"/>
                    <a:pt x="0" y="13"/>
                    <a:pt x="1" y="23"/>
                  </a:cubicBezTo>
                  <a:cubicBezTo>
                    <a:pt x="2" y="53"/>
                    <a:pt x="25" y="77"/>
                    <a:pt x="47" y="96"/>
                  </a:cubicBezTo>
                  <a:cubicBezTo>
                    <a:pt x="46" y="97"/>
                    <a:pt x="46" y="98"/>
                    <a:pt x="48" y="98"/>
                  </a:cubicBezTo>
                  <a:cubicBezTo>
                    <a:pt x="79" y="107"/>
                    <a:pt x="114" y="119"/>
                    <a:pt x="147" y="110"/>
                  </a:cubicBezTo>
                  <a:cubicBezTo>
                    <a:pt x="153" y="108"/>
                    <a:pt x="165" y="99"/>
                    <a:pt x="160" y="91"/>
                  </a:cubicBezTo>
                  <a:close/>
                </a:path>
              </a:pathLst>
            </a:custGeom>
            <a:solidFill>
              <a:srgbClr val="FF9D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6" name="Freeform 17"/>
            <p:cNvSpPr>
              <a:spLocks/>
            </p:cNvSpPr>
            <p:nvPr/>
          </p:nvSpPr>
          <p:spPr bwMode="auto">
            <a:xfrm>
              <a:off x="287367" y="79662"/>
              <a:ext cx="441325" cy="387350"/>
            </a:xfrm>
            <a:custGeom>
              <a:avLst/>
              <a:gdLst>
                <a:gd name="T0" fmla="*/ 157 w 161"/>
                <a:gd name="T1" fmla="*/ 50 h 141"/>
                <a:gd name="T2" fmla="*/ 141 w 161"/>
                <a:gd name="T3" fmla="*/ 46 h 141"/>
                <a:gd name="T4" fmla="*/ 135 w 161"/>
                <a:gd name="T5" fmla="*/ 31 h 141"/>
                <a:gd name="T6" fmla="*/ 119 w 161"/>
                <a:gd name="T7" fmla="*/ 32 h 141"/>
                <a:gd name="T8" fmla="*/ 110 w 161"/>
                <a:gd name="T9" fmla="*/ 16 h 141"/>
                <a:gd name="T10" fmla="*/ 95 w 161"/>
                <a:gd name="T11" fmla="*/ 18 h 141"/>
                <a:gd name="T12" fmla="*/ 95 w 161"/>
                <a:gd name="T13" fmla="*/ 17 h 141"/>
                <a:gd name="T14" fmla="*/ 64 w 161"/>
                <a:gd name="T15" fmla="*/ 8 h 141"/>
                <a:gd name="T16" fmla="*/ 63 w 161"/>
                <a:gd name="T17" fmla="*/ 9 h 141"/>
                <a:gd name="T18" fmla="*/ 94 w 161"/>
                <a:gd name="T19" fmla="*/ 63 h 141"/>
                <a:gd name="T20" fmla="*/ 13 w 161"/>
                <a:gd name="T21" fmla="*/ 129 h 141"/>
                <a:gd name="T22" fmla="*/ 0 w 161"/>
                <a:gd name="T23" fmla="*/ 138 h 141"/>
                <a:gd name="T24" fmla="*/ 3 w 161"/>
                <a:gd name="T25" fmla="*/ 141 h 141"/>
                <a:gd name="T26" fmla="*/ 26 w 161"/>
                <a:gd name="T27" fmla="*/ 125 h 141"/>
                <a:gd name="T28" fmla="*/ 96 w 161"/>
                <a:gd name="T29" fmla="*/ 65 h 141"/>
                <a:gd name="T30" fmla="*/ 157 w 161"/>
                <a:gd name="T31" fmla="*/ 65 h 141"/>
                <a:gd name="T32" fmla="*/ 157 w 161"/>
                <a:gd name="T33" fmla="*/ 5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1" h="141">
                  <a:moveTo>
                    <a:pt x="157" y="50"/>
                  </a:moveTo>
                  <a:cubicBezTo>
                    <a:pt x="153" y="46"/>
                    <a:pt x="147" y="45"/>
                    <a:pt x="141" y="46"/>
                  </a:cubicBezTo>
                  <a:cubicBezTo>
                    <a:pt x="142" y="41"/>
                    <a:pt x="140" y="34"/>
                    <a:pt x="135" y="31"/>
                  </a:cubicBezTo>
                  <a:cubicBezTo>
                    <a:pt x="131" y="28"/>
                    <a:pt x="124" y="29"/>
                    <a:pt x="119" y="32"/>
                  </a:cubicBezTo>
                  <a:cubicBezTo>
                    <a:pt x="119" y="26"/>
                    <a:pt x="115" y="19"/>
                    <a:pt x="110" y="16"/>
                  </a:cubicBezTo>
                  <a:cubicBezTo>
                    <a:pt x="105" y="12"/>
                    <a:pt x="99" y="13"/>
                    <a:pt x="95" y="18"/>
                  </a:cubicBezTo>
                  <a:cubicBezTo>
                    <a:pt x="95" y="18"/>
                    <a:pt x="95" y="17"/>
                    <a:pt x="95" y="17"/>
                  </a:cubicBezTo>
                  <a:cubicBezTo>
                    <a:pt x="89" y="8"/>
                    <a:pt x="74" y="0"/>
                    <a:pt x="64" y="8"/>
                  </a:cubicBezTo>
                  <a:cubicBezTo>
                    <a:pt x="63" y="8"/>
                    <a:pt x="63" y="8"/>
                    <a:pt x="63" y="9"/>
                  </a:cubicBezTo>
                  <a:cubicBezTo>
                    <a:pt x="59" y="30"/>
                    <a:pt x="78" y="51"/>
                    <a:pt x="94" y="63"/>
                  </a:cubicBezTo>
                  <a:cubicBezTo>
                    <a:pt x="72" y="92"/>
                    <a:pt x="42" y="110"/>
                    <a:pt x="13" y="129"/>
                  </a:cubicBezTo>
                  <a:cubicBezTo>
                    <a:pt x="9" y="132"/>
                    <a:pt x="5" y="135"/>
                    <a:pt x="0" y="138"/>
                  </a:cubicBezTo>
                  <a:cubicBezTo>
                    <a:pt x="1" y="140"/>
                    <a:pt x="2" y="141"/>
                    <a:pt x="3" y="141"/>
                  </a:cubicBezTo>
                  <a:cubicBezTo>
                    <a:pt x="10" y="136"/>
                    <a:pt x="18" y="130"/>
                    <a:pt x="26" y="125"/>
                  </a:cubicBezTo>
                  <a:cubicBezTo>
                    <a:pt x="51" y="109"/>
                    <a:pt x="81" y="92"/>
                    <a:pt x="96" y="65"/>
                  </a:cubicBezTo>
                  <a:cubicBezTo>
                    <a:pt x="112" y="72"/>
                    <a:pt x="145" y="85"/>
                    <a:pt x="157" y="65"/>
                  </a:cubicBezTo>
                  <a:cubicBezTo>
                    <a:pt x="160" y="61"/>
                    <a:pt x="161" y="54"/>
                    <a:pt x="157" y="50"/>
                  </a:cubicBezTo>
                  <a:close/>
                </a:path>
              </a:pathLst>
            </a:custGeom>
            <a:solidFill>
              <a:srgbClr val="F6C1C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7" name="Freeform 18"/>
            <p:cNvSpPr>
              <a:spLocks/>
            </p:cNvSpPr>
            <p:nvPr/>
          </p:nvSpPr>
          <p:spPr bwMode="auto">
            <a:xfrm>
              <a:off x="150842" y="470187"/>
              <a:ext cx="227013" cy="528638"/>
            </a:xfrm>
            <a:custGeom>
              <a:avLst/>
              <a:gdLst>
                <a:gd name="T0" fmla="*/ 49 w 83"/>
                <a:gd name="T1" fmla="*/ 152 h 192"/>
                <a:gd name="T2" fmla="*/ 50 w 83"/>
                <a:gd name="T3" fmla="*/ 113 h 192"/>
                <a:gd name="T4" fmla="*/ 45 w 83"/>
                <a:gd name="T5" fmla="*/ 65 h 192"/>
                <a:gd name="T6" fmla="*/ 1 w 83"/>
                <a:gd name="T7" fmla="*/ 0 h 192"/>
                <a:gd name="T8" fmla="*/ 0 w 83"/>
                <a:gd name="T9" fmla="*/ 1 h 192"/>
                <a:gd name="T10" fmla="*/ 42 w 83"/>
                <a:gd name="T11" fmla="*/ 71 h 192"/>
                <a:gd name="T12" fmla="*/ 46 w 83"/>
                <a:gd name="T13" fmla="*/ 116 h 192"/>
                <a:gd name="T14" fmla="*/ 45 w 83"/>
                <a:gd name="T15" fmla="*/ 153 h 192"/>
                <a:gd name="T16" fmla="*/ 18 w 83"/>
                <a:gd name="T17" fmla="*/ 181 h 192"/>
                <a:gd name="T18" fmla="*/ 21 w 83"/>
                <a:gd name="T19" fmla="*/ 184 h 192"/>
                <a:gd name="T20" fmla="*/ 34 w 83"/>
                <a:gd name="T21" fmla="*/ 177 h 192"/>
                <a:gd name="T22" fmla="*/ 41 w 83"/>
                <a:gd name="T23" fmla="*/ 187 h 192"/>
                <a:gd name="T24" fmla="*/ 45 w 83"/>
                <a:gd name="T25" fmla="*/ 187 h 192"/>
                <a:gd name="T26" fmla="*/ 49 w 83"/>
                <a:gd name="T27" fmla="*/ 181 h 192"/>
                <a:gd name="T28" fmla="*/ 54 w 83"/>
                <a:gd name="T29" fmla="*/ 187 h 192"/>
                <a:gd name="T30" fmla="*/ 58 w 83"/>
                <a:gd name="T31" fmla="*/ 187 h 192"/>
                <a:gd name="T32" fmla="*/ 61 w 83"/>
                <a:gd name="T33" fmla="*/ 180 h 192"/>
                <a:gd name="T34" fmla="*/ 78 w 83"/>
                <a:gd name="T35" fmla="*/ 182 h 192"/>
                <a:gd name="T36" fmla="*/ 49 w 83"/>
                <a:gd name="T37" fmla="*/ 1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92">
                  <a:moveTo>
                    <a:pt x="49" y="152"/>
                  </a:moveTo>
                  <a:cubicBezTo>
                    <a:pt x="52" y="140"/>
                    <a:pt x="51" y="126"/>
                    <a:pt x="50" y="113"/>
                  </a:cubicBezTo>
                  <a:cubicBezTo>
                    <a:pt x="50" y="97"/>
                    <a:pt x="48" y="81"/>
                    <a:pt x="45" y="65"/>
                  </a:cubicBezTo>
                  <a:cubicBezTo>
                    <a:pt x="40" y="40"/>
                    <a:pt x="28" y="8"/>
                    <a:pt x="1" y="0"/>
                  </a:cubicBezTo>
                  <a:cubicBezTo>
                    <a:pt x="0" y="0"/>
                    <a:pt x="0" y="1"/>
                    <a:pt x="0" y="1"/>
                  </a:cubicBezTo>
                  <a:cubicBezTo>
                    <a:pt x="27" y="16"/>
                    <a:pt x="37" y="43"/>
                    <a:pt x="42" y="71"/>
                  </a:cubicBezTo>
                  <a:cubicBezTo>
                    <a:pt x="45" y="86"/>
                    <a:pt x="46" y="101"/>
                    <a:pt x="46" y="116"/>
                  </a:cubicBezTo>
                  <a:cubicBezTo>
                    <a:pt x="46" y="128"/>
                    <a:pt x="44" y="141"/>
                    <a:pt x="45" y="153"/>
                  </a:cubicBezTo>
                  <a:cubicBezTo>
                    <a:pt x="31" y="157"/>
                    <a:pt x="21" y="168"/>
                    <a:pt x="18" y="181"/>
                  </a:cubicBezTo>
                  <a:cubicBezTo>
                    <a:pt x="17" y="183"/>
                    <a:pt x="19" y="185"/>
                    <a:pt x="21" y="184"/>
                  </a:cubicBezTo>
                  <a:cubicBezTo>
                    <a:pt x="25" y="181"/>
                    <a:pt x="30" y="180"/>
                    <a:pt x="34" y="177"/>
                  </a:cubicBezTo>
                  <a:cubicBezTo>
                    <a:pt x="36" y="181"/>
                    <a:pt x="40" y="183"/>
                    <a:pt x="41" y="187"/>
                  </a:cubicBezTo>
                  <a:cubicBezTo>
                    <a:pt x="42" y="189"/>
                    <a:pt x="44" y="188"/>
                    <a:pt x="45" y="187"/>
                  </a:cubicBezTo>
                  <a:cubicBezTo>
                    <a:pt x="46" y="185"/>
                    <a:pt x="48" y="183"/>
                    <a:pt x="49" y="181"/>
                  </a:cubicBezTo>
                  <a:cubicBezTo>
                    <a:pt x="51" y="183"/>
                    <a:pt x="52" y="185"/>
                    <a:pt x="54" y="187"/>
                  </a:cubicBezTo>
                  <a:cubicBezTo>
                    <a:pt x="55" y="189"/>
                    <a:pt x="57" y="189"/>
                    <a:pt x="58" y="187"/>
                  </a:cubicBezTo>
                  <a:cubicBezTo>
                    <a:pt x="59" y="185"/>
                    <a:pt x="60" y="182"/>
                    <a:pt x="61" y="180"/>
                  </a:cubicBezTo>
                  <a:cubicBezTo>
                    <a:pt x="65" y="186"/>
                    <a:pt x="75" y="192"/>
                    <a:pt x="78" y="182"/>
                  </a:cubicBezTo>
                  <a:cubicBezTo>
                    <a:pt x="83" y="166"/>
                    <a:pt x="60" y="155"/>
                    <a:pt x="49" y="152"/>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8" name="Freeform 19"/>
            <p:cNvSpPr>
              <a:spLocks/>
            </p:cNvSpPr>
            <p:nvPr/>
          </p:nvSpPr>
          <p:spPr bwMode="auto">
            <a:xfrm>
              <a:off x="446117" y="443200"/>
              <a:ext cx="241300" cy="485775"/>
            </a:xfrm>
            <a:custGeom>
              <a:avLst/>
              <a:gdLst>
                <a:gd name="T0" fmla="*/ 60 w 88"/>
                <a:gd name="T1" fmla="*/ 136 h 177"/>
                <a:gd name="T2" fmla="*/ 59 w 88"/>
                <a:gd name="T3" fmla="*/ 136 h 177"/>
                <a:gd name="T4" fmla="*/ 56 w 88"/>
                <a:gd name="T5" fmla="*/ 102 h 177"/>
                <a:gd name="T6" fmla="*/ 48 w 88"/>
                <a:gd name="T7" fmla="*/ 57 h 177"/>
                <a:gd name="T8" fmla="*/ 1 w 88"/>
                <a:gd name="T9" fmla="*/ 0 h 177"/>
                <a:gd name="T10" fmla="*/ 1 w 88"/>
                <a:gd name="T11" fmla="*/ 2 h 177"/>
                <a:gd name="T12" fmla="*/ 47 w 88"/>
                <a:gd name="T13" fmla="*/ 65 h 177"/>
                <a:gd name="T14" fmla="*/ 53 w 88"/>
                <a:gd name="T15" fmla="*/ 107 h 177"/>
                <a:gd name="T16" fmla="*/ 55 w 88"/>
                <a:gd name="T17" fmla="*/ 136 h 177"/>
                <a:gd name="T18" fmla="*/ 53 w 88"/>
                <a:gd name="T19" fmla="*/ 168 h 177"/>
                <a:gd name="T20" fmla="*/ 59 w 88"/>
                <a:gd name="T21" fmla="*/ 177 h 177"/>
                <a:gd name="T22" fmla="*/ 72 w 88"/>
                <a:gd name="T23" fmla="*/ 174 h 177"/>
                <a:gd name="T24" fmla="*/ 60 w 88"/>
                <a:gd name="T25" fmla="*/ 13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8" h="177">
                  <a:moveTo>
                    <a:pt x="60" y="136"/>
                  </a:moveTo>
                  <a:cubicBezTo>
                    <a:pt x="59" y="136"/>
                    <a:pt x="59" y="136"/>
                    <a:pt x="59" y="136"/>
                  </a:cubicBezTo>
                  <a:cubicBezTo>
                    <a:pt x="59" y="125"/>
                    <a:pt x="57" y="113"/>
                    <a:pt x="56" y="102"/>
                  </a:cubicBezTo>
                  <a:cubicBezTo>
                    <a:pt x="55" y="87"/>
                    <a:pt x="52" y="72"/>
                    <a:pt x="48" y="57"/>
                  </a:cubicBezTo>
                  <a:cubicBezTo>
                    <a:pt x="42" y="32"/>
                    <a:pt x="28" y="7"/>
                    <a:pt x="1" y="0"/>
                  </a:cubicBezTo>
                  <a:cubicBezTo>
                    <a:pt x="0" y="0"/>
                    <a:pt x="0" y="2"/>
                    <a:pt x="1" y="2"/>
                  </a:cubicBezTo>
                  <a:cubicBezTo>
                    <a:pt x="28" y="13"/>
                    <a:pt x="40" y="38"/>
                    <a:pt x="47" y="65"/>
                  </a:cubicBezTo>
                  <a:cubicBezTo>
                    <a:pt x="50" y="79"/>
                    <a:pt x="52" y="93"/>
                    <a:pt x="53" y="107"/>
                  </a:cubicBezTo>
                  <a:cubicBezTo>
                    <a:pt x="54" y="116"/>
                    <a:pt x="53" y="127"/>
                    <a:pt x="55" y="136"/>
                  </a:cubicBezTo>
                  <a:cubicBezTo>
                    <a:pt x="52" y="147"/>
                    <a:pt x="50" y="158"/>
                    <a:pt x="53" y="168"/>
                  </a:cubicBezTo>
                  <a:cubicBezTo>
                    <a:pt x="54" y="170"/>
                    <a:pt x="56" y="176"/>
                    <a:pt x="59" y="177"/>
                  </a:cubicBezTo>
                  <a:cubicBezTo>
                    <a:pt x="64" y="177"/>
                    <a:pt x="68" y="176"/>
                    <a:pt x="72" y="174"/>
                  </a:cubicBezTo>
                  <a:cubicBezTo>
                    <a:pt x="88" y="167"/>
                    <a:pt x="66" y="142"/>
                    <a:pt x="60" y="136"/>
                  </a:cubicBezTo>
                  <a:close/>
                </a:path>
              </a:pathLst>
            </a:custGeom>
            <a:solidFill>
              <a:srgbClr val="1986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19" name="Freeform 20"/>
            <p:cNvSpPr>
              <a:spLocks/>
            </p:cNvSpPr>
            <p:nvPr/>
          </p:nvSpPr>
          <p:spPr bwMode="auto">
            <a:xfrm>
              <a:off x="408017" y="519400"/>
              <a:ext cx="166688" cy="382588"/>
            </a:xfrm>
            <a:custGeom>
              <a:avLst/>
              <a:gdLst>
                <a:gd name="T0" fmla="*/ 48 w 61"/>
                <a:gd name="T1" fmla="*/ 3 h 139"/>
                <a:gd name="T2" fmla="*/ 49 w 61"/>
                <a:gd name="T3" fmla="*/ 1 h 139"/>
                <a:gd name="T4" fmla="*/ 48 w 61"/>
                <a:gd name="T5" fmla="*/ 1 h 139"/>
                <a:gd name="T6" fmla="*/ 47 w 61"/>
                <a:gd name="T7" fmla="*/ 3 h 139"/>
                <a:gd name="T8" fmla="*/ 47 w 61"/>
                <a:gd name="T9" fmla="*/ 3 h 139"/>
                <a:gd name="T10" fmla="*/ 4 w 61"/>
                <a:gd name="T11" fmla="*/ 138 h 139"/>
                <a:gd name="T12" fmla="*/ 6 w 61"/>
                <a:gd name="T13" fmla="*/ 139 h 139"/>
                <a:gd name="T14" fmla="*/ 7 w 61"/>
                <a:gd name="T15" fmla="*/ 139 h 139"/>
                <a:gd name="T16" fmla="*/ 50 w 61"/>
                <a:gd name="T17" fmla="*/ 79 h 139"/>
                <a:gd name="T18" fmla="*/ 48 w 61"/>
                <a:gd name="T19" fmla="*/ 3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39">
                  <a:moveTo>
                    <a:pt x="48" y="3"/>
                  </a:moveTo>
                  <a:cubicBezTo>
                    <a:pt x="49" y="2"/>
                    <a:pt x="49" y="2"/>
                    <a:pt x="49" y="1"/>
                  </a:cubicBezTo>
                  <a:cubicBezTo>
                    <a:pt x="49" y="1"/>
                    <a:pt x="49" y="0"/>
                    <a:pt x="48" y="1"/>
                  </a:cubicBezTo>
                  <a:cubicBezTo>
                    <a:pt x="48" y="1"/>
                    <a:pt x="48" y="2"/>
                    <a:pt x="47" y="3"/>
                  </a:cubicBezTo>
                  <a:cubicBezTo>
                    <a:pt x="47" y="3"/>
                    <a:pt x="47" y="3"/>
                    <a:pt x="47" y="3"/>
                  </a:cubicBezTo>
                  <a:cubicBezTo>
                    <a:pt x="22" y="43"/>
                    <a:pt x="0" y="89"/>
                    <a:pt x="4" y="138"/>
                  </a:cubicBezTo>
                  <a:cubicBezTo>
                    <a:pt x="4" y="139"/>
                    <a:pt x="5" y="139"/>
                    <a:pt x="6" y="139"/>
                  </a:cubicBezTo>
                  <a:cubicBezTo>
                    <a:pt x="6" y="139"/>
                    <a:pt x="7" y="139"/>
                    <a:pt x="7" y="139"/>
                  </a:cubicBezTo>
                  <a:cubicBezTo>
                    <a:pt x="29" y="126"/>
                    <a:pt x="42" y="102"/>
                    <a:pt x="50" y="79"/>
                  </a:cubicBezTo>
                  <a:cubicBezTo>
                    <a:pt x="58" y="55"/>
                    <a:pt x="61" y="26"/>
                    <a:pt x="48" y="3"/>
                  </a:cubicBezTo>
                  <a:close/>
                </a:path>
              </a:pathLst>
            </a:custGeom>
            <a:solidFill>
              <a:srgbClr val="21B3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0" name="Freeform 21"/>
            <p:cNvSpPr>
              <a:spLocks/>
            </p:cNvSpPr>
            <p:nvPr/>
          </p:nvSpPr>
          <p:spPr bwMode="auto">
            <a:xfrm>
              <a:off x="773142" y="474950"/>
              <a:ext cx="112713" cy="400050"/>
            </a:xfrm>
            <a:custGeom>
              <a:avLst/>
              <a:gdLst>
                <a:gd name="T0" fmla="*/ 36 w 41"/>
                <a:gd name="T1" fmla="*/ 61 h 145"/>
                <a:gd name="T2" fmla="*/ 1 w 41"/>
                <a:gd name="T3" fmla="*/ 0 h 145"/>
                <a:gd name="T4" fmla="*/ 0 w 41"/>
                <a:gd name="T5" fmla="*/ 0 h 145"/>
                <a:gd name="T6" fmla="*/ 34 w 41"/>
                <a:gd name="T7" fmla="*/ 68 h 145"/>
                <a:gd name="T8" fmla="*/ 37 w 41"/>
                <a:gd name="T9" fmla="*/ 143 h 145"/>
                <a:gd name="T10" fmla="*/ 40 w 41"/>
                <a:gd name="T11" fmla="*/ 143 h 145"/>
                <a:gd name="T12" fmla="*/ 36 w 41"/>
                <a:gd name="T13" fmla="*/ 61 h 145"/>
              </a:gdLst>
              <a:ahLst/>
              <a:cxnLst>
                <a:cxn ang="0">
                  <a:pos x="T0" y="T1"/>
                </a:cxn>
                <a:cxn ang="0">
                  <a:pos x="T2" y="T3"/>
                </a:cxn>
                <a:cxn ang="0">
                  <a:pos x="T4" y="T5"/>
                </a:cxn>
                <a:cxn ang="0">
                  <a:pos x="T6" y="T7"/>
                </a:cxn>
                <a:cxn ang="0">
                  <a:pos x="T8" y="T9"/>
                </a:cxn>
                <a:cxn ang="0">
                  <a:pos x="T10" y="T11"/>
                </a:cxn>
                <a:cxn ang="0">
                  <a:pos x="T12" y="T13"/>
                </a:cxn>
              </a:cxnLst>
              <a:rect l="0" t="0" r="r" b="b"/>
              <a:pathLst>
                <a:path w="41" h="145">
                  <a:moveTo>
                    <a:pt x="36" y="61"/>
                  </a:moveTo>
                  <a:cubicBezTo>
                    <a:pt x="32" y="39"/>
                    <a:pt x="24" y="9"/>
                    <a:pt x="1" y="0"/>
                  </a:cubicBezTo>
                  <a:cubicBezTo>
                    <a:pt x="0" y="0"/>
                    <a:pt x="0" y="0"/>
                    <a:pt x="0" y="0"/>
                  </a:cubicBezTo>
                  <a:cubicBezTo>
                    <a:pt x="22" y="16"/>
                    <a:pt x="30" y="42"/>
                    <a:pt x="34" y="68"/>
                  </a:cubicBezTo>
                  <a:cubicBezTo>
                    <a:pt x="38" y="92"/>
                    <a:pt x="38" y="118"/>
                    <a:pt x="37" y="143"/>
                  </a:cubicBezTo>
                  <a:cubicBezTo>
                    <a:pt x="37" y="145"/>
                    <a:pt x="40" y="145"/>
                    <a:pt x="40" y="143"/>
                  </a:cubicBezTo>
                  <a:cubicBezTo>
                    <a:pt x="41" y="116"/>
                    <a:pt x="41" y="88"/>
                    <a:pt x="36" y="61"/>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1" name="Freeform 22"/>
            <p:cNvSpPr>
              <a:spLocks/>
            </p:cNvSpPr>
            <p:nvPr/>
          </p:nvSpPr>
          <p:spPr bwMode="auto">
            <a:xfrm>
              <a:off x="765204" y="852775"/>
              <a:ext cx="223838" cy="219075"/>
            </a:xfrm>
            <a:custGeom>
              <a:avLst/>
              <a:gdLst>
                <a:gd name="T0" fmla="*/ 44 w 82"/>
                <a:gd name="T1" fmla="*/ 2 h 80"/>
                <a:gd name="T2" fmla="*/ 43 w 82"/>
                <a:gd name="T3" fmla="*/ 1 h 80"/>
                <a:gd name="T4" fmla="*/ 40 w 82"/>
                <a:gd name="T5" fmla="*/ 3 h 80"/>
                <a:gd name="T6" fmla="*/ 0 w 82"/>
                <a:gd name="T7" fmla="*/ 55 h 80"/>
                <a:gd name="T8" fmla="*/ 7 w 82"/>
                <a:gd name="T9" fmla="*/ 68 h 80"/>
                <a:gd name="T10" fmla="*/ 22 w 82"/>
                <a:gd name="T11" fmla="*/ 59 h 80"/>
                <a:gd name="T12" fmla="*/ 29 w 82"/>
                <a:gd name="T13" fmla="*/ 79 h 80"/>
                <a:gd name="T14" fmla="*/ 31 w 82"/>
                <a:gd name="T15" fmla="*/ 79 h 80"/>
                <a:gd name="T16" fmla="*/ 45 w 82"/>
                <a:gd name="T17" fmla="*/ 63 h 80"/>
                <a:gd name="T18" fmla="*/ 56 w 82"/>
                <a:gd name="T19" fmla="*/ 76 h 80"/>
                <a:gd name="T20" fmla="*/ 70 w 82"/>
                <a:gd name="T21" fmla="*/ 66 h 80"/>
                <a:gd name="T22" fmla="*/ 44 w 82"/>
                <a:gd name="T23" fmla="*/ 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2" h="80">
                  <a:moveTo>
                    <a:pt x="44" y="2"/>
                  </a:moveTo>
                  <a:cubicBezTo>
                    <a:pt x="44" y="1"/>
                    <a:pt x="43" y="0"/>
                    <a:pt x="43" y="1"/>
                  </a:cubicBezTo>
                  <a:cubicBezTo>
                    <a:pt x="41" y="0"/>
                    <a:pt x="40" y="1"/>
                    <a:pt x="40" y="3"/>
                  </a:cubicBezTo>
                  <a:cubicBezTo>
                    <a:pt x="22" y="15"/>
                    <a:pt x="2" y="32"/>
                    <a:pt x="0" y="55"/>
                  </a:cubicBezTo>
                  <a:cubicBezTo>
                    <a:pt x="0" y="60"/>
                    <a:pt x="2" y="66"/>
                    <a:pt x="7" y="68"/>
                  </a:cubicBezTo>
                  <a:cubicBezTo>
                    <a:pt x="13" y="70"/>
                    <a:pt x="18" y="64"/>
                    <a:pt x="22" y="59"/>
                  </a:cubicBezTo>
                  <a:cubicBezTo>
                    <a:pt x="22" y="67"/>
                    <a:pt x="24" y="73"/>
                    <a:pt x="29" y="79"/>
                  </a:cubicBezTo>
                  <a:cubicBezTo>
                    <a:pt x="29" y="80"/>
                    <a:pt x="31" y="80"/>
                    <a:pt x="31" y="79"/>
                  </a:cubicBezTo>
                  <a:cubicBezTo>
                    <a:pt x="37" y="75"/>
                    <a:pt x="42" y="69"/>
                    <a:pt x="45" y="63"/>
                  </a:cubicBezTo>
                  <a:cubicBezTo>
                    <a:pt x="47" y="69"/>
                    <a:pt x="50" y="74"/>
                    <a:pt x="56" y="76"/>
                  </a:cubicBezTo>
                  <a:cubicBezTo>
                    <a:pt x="62" y="77"/>
                    <a:pt x="68" y="71"/>
                    <a:pt x="70" y="66"/>
                  </a:cubicBezTo>
                  <a:cubicBezTo>
                    <a:pt x="82" y="42"/>
                    <a:pt x="60" y="16"/>
                    <a:pt x="44" y="2"/>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2" name="Freeform 24"/>
            <p:cNvSpPr>
              <a:spLocks/>
            </p:cNvSpPr>
            <p:nvPr/>
          </p:nvSpPr>
          <p:spPr bwMode="auto">
            <a:xfrm>
              <a:off x="-33308" y="470187"/>
              <a:ext cx="173038" cy="382588"/>
            </a:xfrm>
            <a:custGeom>
              <a:avLst/>
              <a:gdLst>
                <a:gd name="T0" fmla="*/ 61 w 63"/>
                <a:gd name="T1" fmla="*/ 135 h 139"/>
                <a:gd name="T2" fmla="*/ 3 w 63"/>
                <a:gd name="T3" fmla="*/ 6 h 139"/>
                <a:gd name="T4" fmla="*/ 3 w 63"/>
                <a:gd name="T5" fmla="*/ 7 h 139"/>
                <a:gd name="T6" fmla="*/ 2 w 63"/>
                <a:gd name="T7" fmla="*/ 8 h 139"/>
                <a:gd name="T8" fmla="*/ 58 w 63"/>
                <a:gd name="T9" fmla="*/ 137 h 139"/>
                <a:gd name="T10" fmla="*/ 58 w 63"/>
                <a:gd name="T11" fmla="*/ 137 h 139"/>
                <a:gd name="T12" fmla="*/ 61 w 63"/>
                <a:gd name="T13" fmla="*/ 137 h 139"/>
                <a:gd name="T14" fmla="*/ 61 w 63"/>
                <a:gd name="T15" fmla="*/ 136 h 139"/>
                <a:gd name="T16" fmla="*/ 61 w 63"/>
                <a:gd name="T17" fmla="*/ 13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139">
                  <a:moveTo>
                    <a:pt x="61" y="135"/>
                  </a:moveTo>
                  <a:cubicBezTo>
                    <a:pt x="63" y="96"/>
                    <a:pt x="62" y="0"/>
                    <a:pt x="3" y="6"/>
                  </a:cubicBezTo>
                  <a:cubicBezTo>
                    <a:pt x="3" y="6"/>
                    <a:pt x="3" y="7"/>
                    <a:pt x="3" y="7"/>
                  </a:cubicBezTo>
                  <a:cubicBezTo>
                    <a:pt x="2" y="7"/>
                    <a:pt x="2" y="7"/>
                    <a:pt x="2" y="8"/>
                  </a:cubicBezTo>
                  <a:cubicBezTo>
                    <a:pt x="0" y="56"/>
                    <a:pt x="22" y="104"/>
                    <a:pt x="58" y="137"/>
                  </a:cubicBezTo>
                  <a:cubicBezTo>
                    <a:pt x="58" y="137"/>
                    <a:pt x="58" y="137"/>
                    <a:pt x="58" y="137"/>
                  </a:cubicBezTo>
                  <a:cubicBezTo>
                    <a:pt x="58" y="139"/>
                    <a:pt x="61" y="139"/>
                    <a:pt x="61" y="137"/>
                  </a:cubicBezTo>
                  <a:cubicBezTo>
                    <a:pt x="61" y="137"/>
                    <a:pt x="61" y="136"/>
                    <a:pt x="61" y="136"/>
                  </a:cubicBezTo>
                  <a:cubicBezTo>
                    <a:pt x="61" y="136"/>
                    <a:pt x="61" y="136"/>
                    <a:pt x="61" y="135"/>
                  </a:cubicBezTo>
                  <a:close/>
                </a:path>
              </a:pathLst>
            </a:custGeom>
            <a:solidFill>
              <a:srgbClr val="21B3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3" name="Freeform 25"/>
            <p:cNvSpPr>
              <a:spLocks/>
            </p:cNvSpPr>
            <p:nvPr/>
          </p:nvSpPr>
          <p:spPr bwMode="auto">
            <a:xfrm>
              <a:off x="920779" y="41562"/>
              <a:ext cx="954088" cy="541338"/>
            </a:xfrm>
            <a:custGeom>
              <a:avLst/>
              <a:gdLst>
                <a:gd name="T0" fmla="*/ 323 w 348"/>
                <a:gd name="T1" fmla="*/ 51 h 197"/>
                <a:gd name="T2" fmla="*/ 323 w 348"/>
                <a:gd name="T3" fmla="*/ 52 h 197"/>
                <a:gd name="T4" fmla="*/ 289 w 348"/>
                <a:gd name="T5" fmla="*/ 55 h 197"/>
                <a:gd name="T6" fmla="*/ 327 w 348"/>
                <a:gd name="T7" fmla="*/ 27 h 197"/>
                <a:gd name="T8" fmla="*/ 318 w 348"/>
                <a:gd name="T9" fmla="*/ 5 h 197"/>
                <a:gd name="T10" fmla="*/ 314 w 348"/>
                <a:gd name="T11" fmla="*/ 15 h 197"/>
                <a:gd name="T12" fmla="*/ 257 w 348"/>
                <a:gd name="T13" fmla="*/ 71 h 197"/>
                <a:gd name="T14" fmla="*/ 276 w 348"/>
                <a:gd name="T15" fmla="*/ 25 h 197"/>
                <a:gd name="T16" fmla="*/ 249 w 348"/>
                <a:gd name="T17" fmla="*/ 25 h 197"/>
                <a:gd name="T18" fmla="*/ 261 w 348"/>
                <a:gd name="T19" fmla="*/ 36 h 197"/>
                <a:gd name="T20" fmla="*/ 255 w 348"/>
                <a:gd name="T21" fmla="*/ 73 h 197"/>
                <a:gd name="T22" fmla="*/ 178 w 348"/>
                <a:gd name="T23" fmla="*/ 117 h 197"/>
                <a:gd name="T24" fmla="*/ 218 w 348"/>
                <a:gd name="T25" fmla="*/ 64 h 197"/>
                <a:gd name="T26" fmla="*/ 200 w 348"/>
                <a:gd name="T27" fmla="*/ 44 h 197"/>
                <a:gd name="T28" fmla="*/ 200 w 348"/>
                <a:gd name="T29" fmla="*/ 61 h 197"/>
                <a:gd name="T30" fmla="*/ 175 w 348"/>
                <a:gd name="T31" fmla="*/ 118 h 197"/>
                <a:gd name="T32" fmla="*/ 95 w 348"/>
                <a:gd name="T33" fmla="*/ 152 h 197"/>
                <a:gd name="T34" fmla="*/ 156 w 348"/>
                <a:gd name="T35" fmla="*/ 103 h 197"/>
                <a:gd name="T36" fmla="*/ 136 w 348"/>
                <a:gd name="T37" fmla="*/ 87 h 197"/>
                <a:gd name="T38" fmla="*/ 134 w 348"/>
                <a:gd name="T39" fmla="*/ 102 h 197"/>
                <a:gd name="T40" fmla="*/ 50 w 348"/>
                <a:gd name="T41" fmla="*/ 168 h 197"/>
                <a:gd name="T42" fmla="*/ 38 w 348"/>
                <a:gd name="T43" fmla="*/ 154 h 197"/>
                <a:gd name="T44" fmla="*/ 61 w 348"/>
                <a:gd name="T45" fmla="*/ 134 h 197"/>
                <a:gd name="T46" fmla="*/ 43 w 348"/>
                <a:gd name="T47" fmla="*/ 115 h 197"/>
                <a:gd name="T48" fmla="*/ 46 w 348"/>
                <a:gd name="T49" fmla="*/ 134 h 197"/>
                <a:gd name="T50" fmla="*/ 0 w 348"/>
                <a:gd name="T51" fmla="*/ 181 h 197"/>
                <a:gd name="T52" fmla="*/ 44 w 348"/>
                <a:gd name="T53" fmla="*/ 174 h 197"/>
                <a:gd name="T54" fmla="*/ 104 w 348"/>
                <a:gd name="T55" fmla="*/ 181 h 197"/>
                <a:gd name="T56" fmla="*/ 121 w 348"/>
                <a:gd name="T57" fmla="*/ 196 h 197"/>
                <a:gd name="T58" fmla="*/ 112 w 348"/>
                <a:gd name="T59" fmla="*/ 169 h 197"/>
                <a:gd name="T60" fmla="*/ 106 w 348"/>
                <a:gd name="T61" fmla="*/ 177 h 197"/>
                <a:gd name="T62" fmla="*/ 58 w 348"/>
                <a:gd name="T63" fmla="*/ 170 h 197"/>
                <a:gd name="T64" fmla="*/ 143 w 348"/>
                <a:gd name="T65" fmla="*/ 138 h 197"/>
                <a:gd name="T66" fmla="*/ 188 w 348"/>
                <a:gd name="T67" fmla="*/ 170 h 197"/>
                <a:gd name="T68" fmla="*/ 203 w 348"/>
                <a:gd name="T69" fmla="*/ 179 h 197"/>
                <a:gd name="T70" fmla="*/ 198 w 348"/>
                <a:gd name="T71" fmla="*/ 154 h 197"/>
                <a:gd name="T72" fmla="*/ 145 w 348"/>
                <a:gd name="T73" fmla="*/ 137 h 197"/>
                <a:gd name="T74" fmla="*/ 221 w 348"/>
                <a:gd name="T75" fmla="*/ 100 h 197"/>
                <a:gd name="T76" fmla="*/ 256 w 348"/>
                <a:gd name="T77" fmla="*/ 123 h 197"/>
                <a:gd name="T78" fmla="*/ 277 w 348"/>
                <a:gd name="T79" fmla="*/ 113 h 197"/>
                <a:gd name="T80" fmla="*/ 267 w 348"/>
                <a:gd name="T81" fmla="*/ 107 h 197"/>
                <a:gd name="T82" fmla="*/ 262 w 348"/>
                <a:gd name="T83" fmla="*/ 108 h 197"/>
                <a:gd name="T84" fmla="*/ 259 w 348"/>
                <a:gd name="T85" fmla="*/ 111 h 197"/>
                <a:gd name="T86" fmla="*/ 288 w 348"/>
                <a:gd name="T87" fmla="*/ 57 h 197"/>
                <a:gd name="T88" fmla="*/ 324 w 348"/>
                <a:gd name="T89" fmla="*/ 57 h 197"/>
                <a:gd name="T90" fmla="*/ 347 w 348"/>
                <a:gd name="T91" fmla="*/ 55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48" h="197">
                  <a:moveTo>
                    <a:pt x="336" y="40"/>
                  </a:moveTo>
                  <a:cubicBezTo>
                    <a:pt x="330" y="41"/>
                    <a:pt x="325" y="46"/>
                    <a:pt x="323" y="51"/>
                  </a:cubicBezTo>
                  <a:cubicBezTo>
                    <a:pt x="323" y="51"/>
                    <a:pt x="323" y="51"/>
                    <a:pt x="323" y="52"/>
                  </a:cubicBezTo>
                  <a:cubicBezTo>
                    <a:pt x="323" y="52"/>
                    <a:pt x="323" y="52"/>
                    <a:pt x="323" y="52"/>
                  </a:cubicBezTo>
                  <a:cubicBezTo>
                    <a:pt x="323" y="53"/>
                    <a:pt x="322" y="54"/>
                    <a:pt x="322" y="54"/>
                  </a:cubicBezTo>
                  <a:cubicBezTo>
                    <a:pt x="311" y="54"/>
                    <a:pt x="300" y="54"/>
                    <a:pt x="289" y="55"/>
                  </a:cubicBezTo>
                  <a:cubicBezTo>
                    <a:pt x="300" y="46"/>
                    <a:pt x="310" y="37"/>
                    <a:pt x="319" y="26"/>
                  </a:cubicBezTo>
                  <a:cubicBezTo>
                    <a:pt x="321" y="28"/>
                    <a:pt x="324" y="28"/>
                    <a:pt x="327" y="27"/>
                  </a:cubicBezTo>
                  <a:cubicBezTo>
                    <a:pt x="333" y="25"/>
                    <a:pt x="338" y="19"/>
                    <a:pt x="336" y="12"/>
                  </a:cubicBezTo>
                  <a:cubicBezTo>
                    <a:pt x="335" y="5"/>
                    <a:pt x="324" y="0"/>
                    <a:pt x="318" y="5"/>
                  </a:cubicBezTo>
                  <a:cubicBezTo>
                    <a:pt x="316" y="7"/>
                    <a:pt x="314" y="10"/>
                    <a:pt x="315" y="14"/>
                  </a:cubicBezTo>
                  <a:cubicBezTo>
                    <a:pt x="314" y="14"/>
                    <a:pt x="314" y="14"/>
                    <a:pt x="314" y="15"/>
                  </a:cubicBezTo>
                  <a:cubicBezTo>
                    <a:pt x="314" y="18"/>
                    <a:pt x="315" y="21"/>
                    <a:pt x="317" y="24"/>
                  </a:cubicBezTo>
                  <a:cubicBezTo>
                    <a:pt x="298" y="41"/>
                    <a:pt x="278" y="57"/>
                    <a:pt x="257" y="71"/>
                  </a:cubicBezTo>
                  <a:cubicBezTo>
                    <a:pt x="261" y="60"/>
                    <a:pt x="263" y="48"/>
                    <a:pt x="264" y="36"/>
                  </a:cubicBezTo>
                  <a:cubicBezTo>
                    <a:pt x="270" y="36"/>
                    <a:pt x="275" y="31"/>
                    <a:pt x="276" y="25"/>
                  </a:cubicBezTo>
                  <a:cubicBezTo>
                    <a:pt x="277" y="18"/>
                    <a:pt x="272" y="13"/>
                    <a:pt x="266" y="12"/>
                  </a:cubicBezTo>
                  <a:cubicBezTo>
                    <a:pt x="259" y="11"/>
                    <a:pt x="247" y="16"/>
                    <a:pt x="249" y="25"/>
                  </a:cubicBezTo>
                  <a:cubicBezTo>
                    <a:pt x="250" y="30"/>
                    <a:pt x="255" y="34"/>
                    <a:pt x="260" y="35"/>
                  </a:cubicBezTo>
                  <a:cubicBezTo>
                    <a:pt x="260" y="35"/>
                    <a:pt x="260" y="36"/>
                    <a:pt x="261" y="36"/>
                  </a:cubicBezTo>
                  <a:cubicBezTo>
                    <a:pt x="261" y="36"/>
                    <a:pt x="261" y="36"/>
                    <a:pt x="261" y="36"/>
                  </a:cubicBezTo>
                  <a:cubicBezTo>
                    <a:pt x="260" y="49"/>
                    <a:pt x="257" y="61"/>
                    <a:pt x="255" y="73"/>
                  </a:cubicBezTo>
                  <a:cubicBezTo>
                    <a:pt x="231" y="89"/>
                    <a:pt x="206" y="104"/>
                    <a:pt x="179" y="117"/>
                  </a:cubicBezTo>
                  <a:cubicBezTo>
                    <a:pt x="178" y="117"/>
                    <a:pt x="178" y="117"/>
                    <a:pt x="178" y="117"/>
                  </a:cubicBezTo>
                  <a:cubicBezTo>
                    <a:pt x="185" y="99"/>
                    <a:pt x="195" y="83"/>
                    <a:pt x="205" y="67"/>
                  </a:cubicBezTo>
                  <a:cubicBezTo>
                    <a:pt x="209" y="69"/>
                    <a:pt x="215" y="69"/>
                    <a:pt x="218" y="64"/>
                  </a:cubicBezTo>
                  <a:cubicBezTo>
                    <a:pt x="223" y="59"/>
                    <a:pt x="225" y="49"/>
                    <a:pt x="221" y="43"/>
                  </a:cubicBezTo>
                  <a:cubicBezTo>
                    <a:pt x="216" y="36"/>
                    <a:pt x="205" y="37"/>
                    <a:pt x="200" y="44"/>
                  </a:cubicBezTo>
                  <a:cubicBezTo>
                    <a:pt x="197" y="48"/>
                    <a:pt x="197" y="55"/>
                    <a:pt x="200" y="60"/>
                  </a:cubicBezTo>
                  <a:cubicBezTo>
                    <a:pt x="200" y="60"/>
                    <a:pt x="200" y="60"/>
                    <a:pt x="200" y="61"/>
                  </a:cubicBezTo>
                  <a:cubicBezTo>
                    <a:pt x="201" y="63"/>
                    <a:pt x="202" y="64"/>
                    <a:pt x="203" y="65"/>
                  </a:cubicBezTo>
                  <a:cubicBezTo>
                    <a:pt x="193" y="82"/>
                    <a:pt x="181" y="99"/>
                    <a:pt x="175" y="118"/>
                  </a:cubicBezTo>
                  <a:cubicBezTo>
                    <a:pt x="150" y="130"/>
                    <a:pt x="125" y="141"/>
                    <a:pt x="99" y="151"/>
                  </a:cubicBezTo>
                  <a:cubicBezTo>
                    <a:pt x="97" y="151"/>
                    <a:pt x="96" y="152"/>
                    <a:pt x="95" y="152"/>
                  </a:cubicBezTo>
                  <a:cubicBezTo>
                    <a:pt x="107" y="134"/>
                    <a:pt x="121" y="119"/>
                    <a:pt x="135" y="104"/>
                  </a:cubicBezTo>
                  <a:cubicBezTo>
                    <a:pt x="141" y="109"/>
                    <a:pt x="151" y="109"/>
                    <a:pt x="156" y="103"/>
                  </a:cubicBezTo>
                  <a:cubicBezTo>
                    <a:pt x="160" y="98"/>
                    <a:pt x="160" y="89"/>
                    <a:pt x="156" y="84"/>
                  </a:cubicBezTo>
                  <a:cubicBezTo>
                    <a:pt x="151" y="77"/>
                    <a:pt x="141" y="81"/>
                    <a:pt x="136" y="87"/>
                  </a:cubicBezTo>
                  <a:cubicBezTo>
                    <a:pt x="136" y="87"/>
                    <a:pt x="136" y="87"/>
                    <a:pt x="136" y="88"/>
                  </a:cubicBezTo>
                  <a:cubicBezTo>
                    <a:pt x="133" y="92"/>
                    <a:pt x="131" y="97"/>
                    <a:pt x="134" y="102"/>
                  </a:cubicBezTo>
                  <a:cubicBezTo>
                    <a:pt x="117" y="116"/>
                    <a:pt x="103" y="133"/>
                    <a:pt x="93" y="153"/>
                  </a:cubicBezTo>
                  <a:cubicBezTo>
                    <a:pt x="79" y="158"/>
                    <a:pt x="65" y="163"/>
                    <a:pt x="50" y="168"/>
                  </a:cubicBezTo>
                  <a:cubicBezTo>
                    <a:pt x="43" y="170"/>
                    <a:pt x="36" y="171"/>
                    <a:pt x="29" y="173"/>
                  </a:cubicBezTo>
                  <a:cubicBezTo>
                    <a:pt x="32" y="167"/>
                    <a:pt x="35" y="160"/>
                    <a:pt x="38" y="154"/>
                  </a:cubicBezTo>
                  <a:cubicBezTo>
                    <a:pt x="42" y="148"/>
                    <a:pt x="45" y="142"/>
                    <a:pt x="49" y="136"/>
                  </a:cubicBezTo>
                  <a:cubicBezTo>
                    <a:pt x="53" y="138"/>
                    <a:pt x="57" y="137"/>
                    <a:pt x="61" y="134"/>
                  </a:cubicBezTo>
                  <a:cubicBezTo>
                    <a:pt x="67" y="130"/>
                    <a:pt x="69" y="120"/>
                    <a:pt x="64" y="114"/>
                  </a:cubicBezTo>
                  <a:cubicBezTo>
                    <a:pt x="58" y="107"/>
                    <a:pt x="48" y="107"/>
                    <a:pt x="43" y="115"/>
                  </a:cubicBezTo>
                  <a:cubicBezTo>
                    <a:pt x="40" y="119"/>
                    <a:pt x="40" y="127"/>
                    <a:pt x="44" y="130"/>
                  </a:cubicBezTo>
                  <a:cubicBezTo>
                    <a:pt x="44" y="132"/>
                    <a:pt x="45" y="133"/>
                    <a:pt x="46" y="134"/>
                  </a:cubicBezTo>
                  <a:cubicBezTo>
                    <a:pt x="37" y="145"/>
                    <a:pt x="31" y="160"/>
                    <a:pt x="26" y="174"/>
                  </a:cubicBezTo>
                  <a:cubicBezTo>
                    <a:pt x="17" y="175"/>
                    <a:pt x="8" y="177"/>
                    <a:pt x="0" y="181"/>
                  </a:cubicBezTo>
                  <a:cubicBezTo>
                    <a:pt x="0" y="181"/>
                    <a:pt x="0" y="181"/>
                    <a:pt x="0" y="182"/>
                  </a:cubicBezTo>
                  <a:cubicBezTo>
                    <a:pt x="14" y="183"/>
                    <a:pt x="30" y="178"/>
                    <a:pt x="44" y="174"/>
                  </a:cubicBezTo>
                  <a:cubicBezTo>
                    <a:pt x="47" y="173"/>
                    <a:pt x="51" y="172"/>
                    <a:pt x="55" y="171"/>
                  </a:cubicBezTo>
                  <a:cubicBezTo>
                    <a:pt x="70" y="177"/>
                    <a:pt x="88" y="181"/>
                    <a:pt x="104" y="181"/>
                  </a:cubicBezTo>
                  <a:cubicBezTo>
                    <a:pt x="104" y="182"/>
                    <a:pt x="104" y="183"/>
                    <a:pt x="104" y="185"/>
                  </a:cubicBezTo>
                  <a:cubicBezTo>
                    <a:pt x="104" y="194"/>
                    <a:pt x="113" y="197"/>
                    <a:pt x="121" y="196"/>
                  </a:cubicBezTo>
                  <a:cubicBezTo>
                    <a:pt x="128" y="195"/>
                    <a:pt x="132" y="189"/>
                    <a:pt x="131" y="181"/>
                  </a:cubicBezTo>
                  <a:cubicBezTo>
                    <a:pt x="129" y="174"/>
                    <a:pt x="120" y="166"/>
                    <a:pt x="112" y="169"/>
                  </a:cubicBezTo>
                  <a:cubicBezTo>
                    <a:pt x="112" y="169"/>
                    <a:pt x="111" y="170"/>
                    <a:pt x="112" y="171"/>
                  </a:cubicBezTo>
                  <a:cubicBezTo>
                    <a:pt x="109" y="172"/>
                    <a:pt x="107" y="174"/>
                    <a:pt x="106" y="177"/>
                  </a:cubicBezTo>
                  <a:cubicBezTo>
                    <a:pt x="98" y="176"/>
                    <a:pt x="90" y="176"/>
                    <a:pt x="82" y="175"/>
                  </a:cubicBezTo>
                  <a:cubicBezTo>
                    <a:pt x="74" y="174"/>
                    <a:pt x="66" y="172"/>
                    <a:pt x="58" y="170"/>
                  </a:cubicBezTo>
                  <a:cubicBezTo>
                    <a:pt x="71" y="166"/>
                    <a:pt x="83" y="161"/>
                    <a:pt x="96" y="157"/>
                  </a:cubicBezTo>
                  <a:cubicBezTo>
                    <a:pt x="112" y="151"/>
                    <a:pt x="128" y="145"/>
                    <a:pt x="143" y="138"/>
                  </a:cubicBezTo>
                  <a:cubicBezTo>
                    <a:pt x="157" y="148"/>
                    <a:pt x="171" y="157"/>
                    <a:pt x="188" y="162"/>
                  </a:cubicBezTo>
                  <a:cubicBezTo>
                    <a:pt x="187" y="165"/>
                    <a:pt x="187" y="167"/>
                    <a:pt x="188" y="170"/>
                  </a:cubicBezTo>
                  <a:cubicBezTo>
                    <a:pt x="188" y="170"/>
                    <a:pt x="188" y="171"/>
                    <a:pt x="189" y="171"/>
                  </a:cubicBezTo>
                  <a:cubicBezTo>
                    <a:pt x="191" y="176"/>
                    <a:pt x="197" y="180"/>
                    <a:pt x="203" y="179"/>
                  </a:cubicBezTo>
                  <a:cubicBezTo>
                    <a:pt x="211" y="178"/>
                    <a:pt x="219" y="170"/>
                    <a:pt x="216" y="161"/>
                  </a:cubicBezTo>
                  <a:cubicBezTo>
                    <a:pt x="213" y="155"/>
                    <a:pt x="204" y="153"/>
                    <a:pt x="198" y="154"/>
                  </a:cubicBezTo>
                  <a:cubicBezTo>
                    <a:pt x="194" y="154"/>
                    <a:pt x="191" y="156"/>
                    <a:pt x="189" y="159"/>
                  </a:cubicBezTo>
                  <a:cubicBezTo>
                    <a:pt x="173" y="154"/>
                    <a:pt x="159" y="146"/>
                    <a:pt x="145" y="137"/>
                  </a:cubicBezTo>
                  <a:cubicBezTo>
                    <a:pt x="155" y="133"/>
                    <a:pt x="165" y="128"/>
                    <a:pt x="175" y="123"/>
                  </a:cubicBezTo>
                  <a:cubicBezTo>
                    <a:pt x="190" y="116"/>
                    <a:pt x="206" y="109"/>
                    <a:pt x="221" y="100"/>
                  </a:cubicBezTo>
                  <a:cubicBezTo>
                    <a:pt x="231" y="108"/>
                    <a:pt x="244" y="112"/>
                    <a:pt x="257" y="114"/>
                  </a:cubicBezTo>
                  <a:cubicBezTo>
                    <a:pt x="256" y="117"/>
                    <a:pt x="255" y="120"/>
                    <a:pt x="256" y="123"/>
                  </a:cubicBezTo>
                  <a:cubicBezTo>
                    <a:pt x="258" y="130"/>
                    <a:pt x="269" y="134"/>
                    <a:pt x="275" y="129"/>
                  </a:cubicBezTo>
                  <a:cubicBezTo>
                    <a:pt x="279" y="125"/>
                    <a:pt x="280" y="118"/>
                    <a:pt x="277" y="113"/>
                  </a:cubicBezTo>
                  <a:cubicBezTo>
                    <a:pt x="275" y="109"/>
                    <a:pt x="271" y="107"/>
                    <a:pt x="266" y="107"/>
                  </a:cubicBezTo>
                  <a:cubicBezTo>
                    <a:pt x="266" y="107"/>
                    <a:pt x="267" y="107"/>
                    <a:pt x="267" y="107"/>
                  </a:cubicBezTo>
                  <a:cubicBezTo>
                    <a:pt x="267" y="107"/>
                    <a:pt x="267" y="106"/>
                    <a:pt x="266" y="107"/>
                  </a:cubicBezTo>
                  <a:cubicBezTo>
                    <a:pt x="265" y="107"/>
                    <a:pt x="264" y="108"/>
                    <a:pt x="262" y="108"/>
                  </a:cubicBezTo>
                  <a:cubicBezTo>
                    <a:pt x="261" y="109"/>
                    <a:pt x="260" y="109"/>
                    <a:pt x="259" y="110"/>
                  </a:cubicBezTo>
                  <a:cubicBezTo>
                    <a:pt x="259" y="110"/>
                    <a:pt x="259" y="111"/>
                    <a:pt x="259" y="111"/>
                  </a:cubicBezTo>
                  <a:cubicBezTo>
                    <a:pt x="246" y="108"/>
                    <a:pt x="235" y="105"/>
                    <a:pt x="223" y="99"/>
                  </a:cubicBezTo>
                  <a:cubicBezTo>
                    <a:pt x="246" y="87"/>
                    <a:pt x="268" y="73"/>
                    <a:pt x="288" y="57"/>
                  </a:cubicBezTo>
                  <a:cubicBezTo>
                    <a:pt x="300" y="57"/>
                    <a:pt x="312" y="58"/>
                    <a:pt x="324" y="57"/>
                  </a:cubicBezTo>
                  <a:cubicBezTo>
                    <a:pt x="324" y="57"/>
                    <a:pt x="324" y="57"/>
                    <a:pt x="324" y="57"/>
                  </a:cubicBezTo>
                  <a:cubicBezTo>
                    <a:pt x="326" y="61"/>
                    <a:pt x="330" y="64"/>
                    <a:pt x="334" y="65"/>
                  </a:cubicBezTo>
                  <a:cubicBezTo>
                    <a:pt x="340" y="65"/>
                    <a:pt x="346" y="62"/>
                    <a:pt x="347" y="55"/>
                  </a:cubicBezTo>
                  <a:cubicBezTo>
                    <a:pt x="348" y="48"/>
                    <a:pt x="344" y="39"/>
                    <a:pt x="336" y="40"/>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4" name="Freeform 26"/>
            <p:cNvSpPr>
              <a:spLocks/>
            </p:cNvSpPr>
            <p:nvPr/>
          </p:nvSpPr>
          <p:spPr bwMode="auto">
            <a:xfrm>
              <a:off x="1192242" y="286037"/>
              <a:ext cx="1027113" cy="657225"/>
            </a:xfrm>
            <a:custGeom>
              <a:avLst/>
              <a:gdLst>
                <a:gd name="T0" fmla="*/ 372 w 375"/>
                <a:gd name="T1" fmla="*/ 33 h 239"/>
                <a:gd name="T2" fmla="*/ 331 w 375"/>
                <a:gd name="T3" fmla="*/ 50 h 239"/>
                <a:gd name="T4" fmla="*/ 291 w 375"/>
                <a:gd name="T5" fmla="*/ 64 h 239"/>
                <a:gd name="T6" fmla="*/ 235 w 375"/>
                <a:gd name="T7" fmla="*/ 113 h 239"/>
                <a:gd name="T8" fmla="*/ 211 w 375"/>
                <a:gd name="T9" fmla="*/ 121 h 239"/>
                <a:gd name="T10" fmla="*/ 137 w 375"/>
                <a:gd name="T11" fmla="*/ 138 h 239"/>
                <a:gd name="T12" fmla="*/ 162 w 375"/>
                <a:gd name="T13" fmla="*/ 117 h 239"/>
                <a:gd name="T14" fmla="*/ 171 w 375"/>
                <a:gd name="T15" fmla="*/ 108 h 239"/>
                <a:gd name="T16" fmla="*/ 241 w 375"/>
                <a:gd name="T17" fmla="*/ 5 h 239"/>
                <a:gd name="T18" fmla="*/ 243 w 375"/>
                <a:gd name="T19" fmla="*/ 3 h 239"/>
                <a:gd name="T20" fmla="*/ 241 w 375"/>
                <a:gd name="T21" fmla="*/ 1 h 239"/>
                <a:gd name="T22" fmla="*/ 218 w 375"/>
                <a:gd name="T23" fmla="*/ 26 h 239"/>
                <a:gd name="T24" fmla="*/ 191 w 375"/>
                <a:gd name="T25" fmla="*/ 51 h 239"/>
                <a:gd name="T26" fmla="*/ 167 w 375"/>
                <a:gd name="T27" fmla="*/ 106 h 239"/>
                <a:gd name="T28" fmla="*/ 167 w 375"/>
                <a:gd name="T29" fmla="*/ 106 h 239"/>
                <a:gd name="T30" fmla="*/ 162 w 375"/>
                <a:gd name="T31" fmla="*/ 112 h 239"/>
                <a:gd name="T32" fmla="*/ 131 w 375"/>
                <a:gd name="T33" fmla="*/ 139 h 239"/>
                <a:gd name="T34" fmla="*/ 90 w 375"/>
                <a:gd name="T35" fmla="*/ 146 h 239"/>
                <a:gd name="T36" fmla="*/ 90 w 375"/>
                <a:gd name="T37" fmla="*/ 146 h 239"/>
                <a:gd name="T38" fmla="*/ 89 w 375"/>
                <a:gd name="T39" fmla="*/ 146 h 239"/>
                <a:gd name="T40" fmla="*/ 67 w 375"/>
                <a:gd name="T41" fmla="*/ 149 h 239"/>
                <a:gd name="T42" fmla="*/ 1 w 375"/>
                <a:gd name="T43" fmla="*/ 148 h 239"/>
                <a:gd name="T44" fmla="*/ 1 w 375"/>
                <a:gd name="T45" fmla="*/ 149 h 239"/>
                <a:gd name="T46" fmla="*/ 58 w 375"/>
                <a:gd name="T47" fmla="*/ 154 h 239"/>
                <a:gd name="T48" fmla="*/ 90 w 375"/>
                <a:gd name="T49" fmla="*/ 150 h 239"/>
                <a:gd name="T50" fmla="*/ 144 w 375"/>
                <a:gd name="T51" fmla="*/ 186 h 239"/>
                <a:gd name="T52" fmla="*/ 193 w 375"/>
                <a:gd name="T53" fmla="*/ 202 h 239"/>
                <a:gd name="T54" fmla="*/ 296 w 375"/>
                <a:gd name="T55" fmla="*/ 185 h 239"/>
                <a:gd name="T56" fmla="*/ 296 w 375"/>
                <a:gd name="T57" fmla="*/ 184 h 239"/>
                <a:gd name="T58" fmla="*/ 297 w 375"/>
                <a:gd name="T59" fmla="*/ 184 h 239"/>
                <a:gd name="T60" fmla="*/ 297 w 375"/>
                <a:gd name="T61" fmla="*/ 181 h 239"/>
                <a:gd name="T62" fmla="*/ 192 w 375"/>
                <a:gd name="T63" fmla="*/ 197 h 239"/>
                <a:gd name="T64" fmla="*/ 192 w 375"/>
                <a:gd name="T65" fmla="*/ 198 h 239"/>
                <a:gd name="T66" fmla="*/ 150 w 375"/>
                <a:gd name="T67" fmla="*/ 185 h 239"/>
                <a:gd name="T68" fmla="*/ 92 w 375"/>
                <a:gd name="T69" fmla="*/ 149 h 239"/>
                <a:gd name="T70" fmla="*/ 127 w 375"/>
                <a:gd name="T71" fmla="*/ 144 h 239"/>
                <a:gd name="T72" fmla="*/ 235 w 375"/>
                <a:gd name="T73" fmla="*/ 119 h 239"/>
                <a:gd name="T74" fmla="*/ 235 w 375"/>
                <a:gd name="T75" fmla="*/ 119 h 239"/>
                <a:gd name="T76" fmla="*/ 313 w 375"/>
                <a:gd name="T77" fmla="*/ 123 h 239"/>
                <a:gd name="T78" fmla="*/ 350 w 375"/>
                <a:gd name="T79" fmla="*/ 87 h 239"/>
                <a:gd name="T80" fmla="*/ 372 w 375"/>
                <a:gd name="T81" fmla="*/ 36 h 239"/>
                <a:gd name="T82" fmla="*/ 374 w 375"/>
                <a:gd name="T83" fmla="*/ 35 h 239"/>
                <a:gd name="T84" fmla="*/ 372 w 375"/>
                <a:gd name="T85" fmla="*/ 33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5" h="239">
                  <a:moveTo>
                    <a:pt x="372" y="33"/>
                  </a:moveTo>
                  <a:cubicBezTo>
                    <a:pt x="359" y="39"/>
                    <a:pt x="346" y="45"/>
                    <a:pt x="331" y="50"/>
                  </a:cubicBezTo>
                  <a:cubicBezTo>
                    <a:pt x="317" y="54"/>
                    <a:pt x="304" y="58"/>
                    <a:pt x="291" y="64"/>
                  </a:cubicBezTo>
                  <a:cubicBezTo>
                    <a:pt x="267" y="74"/>
                    <a:pt x="249" y="93"/>
                    <a:pt x="235" y="113"/>
                  </a:cubicBezTo>
                  <a:cubicBezTo>
                    <a:pt x="227" y="116"/>
                    <a:pt x="219" y="119"/>
                    <a:pt x="211" y="121"/>
                  </a:cubicBezTo>
                  <a:cubicBezTo>
                    <a:pt x="187" y="129"/>
                    <a:pt x="162" y="134"/>
                    <a:pt x="137" y="138"/>
                  </a:cubicBezTo>
                  <a:cubicBezTo>
                    <a:pt x="146" y="133"/>
                    <a:pt x="155" y="124"/>
                    <a:pt x="162" y="117"/>
                  </a:cubicBezTo>
                  <a:cubicBezTo>
                    <a:pt x="165" y="114"/>
                    <a:pt x="168" y="111"/>
                    <a:pt x="171" y="108"/>
                  </a:cubicBezTo>
                  <a:cubicBezTo>
                    <a:pt x="226" y="117"/>
                    <a:pt x="233" y="44"/>
                    <a:pt x="241" y="5"/>
                  </a:cubicBezTo>
                  <a:cubicBezTo>
                    <a:pt x="242" y="4"/>
                    <a:pt x="242" y="3"/>
                    <a:pt x="243" y="3"/>
                  </a:cubicBezTo>
                  <a:cubicBezTo>
                    <a:pt x="244" y="1"/>
                    <a:pt x="242" y="0"/>
                    <a:pt x="241" y="1"/>
                  </a:cubicBezTo>
                  <a:cubicBezTo>
                    <a:pt x="233" y="10"/>
                    <a:pt x="226" y="18"/>
                    <a:pt x="218" y="26"/>
                  </a:cubicBezTo>
                  <a:cubicBezTo>
                    <a:pt x="209" y="34"/>
                    <a:pt x="199" y="42"/>
                    <a:pt x="191" y="51"/>
                  </a:cubicBezTo>
                  <a:cubicBezTo>
                    <a:pt x="176" y="65"/>
                    <a:pt x="164" y="85"/>
                    <a:pt x="167" y="106"/>
                  </a:cubicBezTo>
                  <a:cubicBezTo>
                    <a:pt x="167" y="106"/>
                    <a:pt x="167" y="106"/>
                    <a:pt x="167" y="106"/>
                  </a:cubicBezTo>
                  <a:cubicBezTo>
                    <a:pt x="165" y="108"/>
                    <a:pt x="164" y="110"/>
                    <a:pt x="162" y="112"/>
                  </a:cubicBezTo>
                  <a:cubicBezTo>
                    <a:pt x="153" y="123"/>
                    <a:pt x="142" y="131"/>
                    <a:pt x="131" y="139"/>
                  </a:cubicBezTo>
                  <a:cubicBezTo>
                    <a:pt x="117" y="142"/>
                    <a:pt x="103" y="144"/>
                    <a:pt x="90" y="146"/>
                  </a:cubicBezTo>
                  <a:cubicBezTo>
                    <a:pt x="90" y="146"/>
                    <a:pt x="90" y="146"/>
                    <a:pt x="90" y="146"/>
                  </a:cubicBezTo>
                  <a:cubicBezTo>
                    <a:pt x="89" y="145"/>
                    <a:pt x="89" y="146"/>
                    <a:pt x="89" y="146"/>
                  </a:cubicBezTo>
                  <a:cubicBezTo>
                    <a:pt x="82" y="147"/>
                    <a:pt x="74" y="148"/>
                    <a:pt x="67" y="149"/>
                  </a:cubicBezTo>
                  <a:cubicBezTo>
                    <a:pt x="45" y="153"/>
                    <a:pt x="23" y="154"/>
                    <a:pt x="1" y="148"/>
                  </a:cubicBezTo>
                  <a:cubicBezTo>
                    <a:pt x="1" y="147"/>
                    <a:pt x="0" y="148"/>
                    <a:pt x="1" y="149"/>
                  </a:cubicBezTo>
                  <a:cubicBezTo>
                    <a:pt x="17" y="159"/>
                    <a:pt x="41" y="156"/>
                    <a:pt x="58" y="154"/>
                  </a:cubicBezTo>
                  <a:cubicBezTo>
                    <a:pt x="69" y="153"/>
                    <a:pt x="80" y="151"/>
                    <a:pt x="90" y="150"/>
                  </a:cubicBezTo>
                  <a:cubicBezTo>
                    <a:pt x="101" y="168"/>
                    <a:pt x="126" y="179"/>
                    <a:pt x="144" y="186"/>
                  </a:cubicBezTo>
                  <a:cubicBezTo>
                    <a:pt x="159" y="193"/>
                    <a:pt x="176" y="199"/>
                    <a:pt x="193" y="202"/>
                  </a:cubicBezTo>
                  <a:cubicBezTo>
                    <a:pt x="214" y="239"/>
                    <a:pt x="285" y="223"/>
                    <a:pt x="296" y="185"/>
                  </a:cubicBezTo>
                  <a:cubicBezTo>
                    <a:pt x="296" y="184"/>
                    <a:pt x="296" y="184"/>
                    <a:pt x="296" y="184"/>
                  </a:cubicBezTo>
                  <a:cubicBezTo>
                    <a:pt x="297" y="184"/>
                    <a:pt x="297" y="184"/>
                    <a:pt x="297" y="184"/>
                  </a:cubicBezTo>
                  <a:cubicBezTo>
                    <a:pt x="299" y="183"/>
                    <a:pt x="299" y="180"/>
                    <a:pt x="297" y="181"/>
                  </a:cubicBezTo>
                  <a:cubicBezTo>
                    <a:pt x="263" y="184"/>
                    <a:pt x="218" y="166"/>
                    <a:pt x="192" y="197"/>
                  </a:cubicBezTo>
                  <a:cubicBezTo>
                    <a:pt x="192" y="198"/>
                    <a:pt x="192" y="198"/>
                    <a:pt x="192" y="198"/>
                  </a:cubicBezTo>
                  <a:cubicBezTo>
                    <a:pt x="178" y="195"/>
                    <a:pt x="164" y="190"/>
                    <a:pt x="150" y="185"/>
                  </a:cubicBezTo>
                  <a:cubicBezTo>
                    <a:pt x="130" y="178"/>
                    <a:pt x="106" y="167"/>
                    <a:pt x="92" y="149"/>
                  </a:cubicBezTo>
                  <a:cubicBezTo>
                    <a:pt x="104" y="148"/>
                    <a:pt x="115" y="146"/>
                    <a:pt x="127" y="144"/>
                  </a:cubicBezTo>
                  <a:cubicBezTo>
                    <a:pt x="162" y="138"/>
                    <a:pt x="200" y="131"/>
                    <a:pt x="235" y="119"/>
                  </a:cubicBezTo>
                  <a:cubicBezTo>
                    <a:pt x="235" y="119"/>
                    <a:pt x="235" y="119"/>
                    <a:pt x="235" y="119"/>
                  </a:cubicBezTo>
                  <a:cubicBezTo>
                    <a:pt x="253" y="141"/>
                    <a:pt x="291" y="133"/>
                    <a:pt x="313" y="123"/>
                  </a:cubicBezTo>
                  <a:cubicBezTo>
                    <a:pt x="329" y="116"/>
                    <a:pt x="340" y="101"/>
                    <a:pt x="350" y="87"/>
                  </a:cubicBezTo>
                  <a:cubicBezTo>
                    <a:pt x="360" y="73"/>
                    <a:pt x="370" y="54"/>
                    <a:pt x="372" y="36"/>
                  </a:cubicBezTo>
                  <a:cubicBezTo>
                    <a:pt x="373" y="36"/>
                    <a:pt x="373" y="35"/>
                    <a:pt x="374" y="35"/>
                  </a:cubicBezTo>
                  <a:cubicBezTo>
                    <a:pt x="375" y="34"/>
                    <a:pt x="374" y="32"/>
                    <a:pt x="372" y="33"/>
                  </a:cubicBezTo>
                  <a:close/>
                </a:path>
              </a:pathLst>
            </a:custGeom>
            <a:solidFill>
              <a:srgbClr val="B287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5" name="Freeform 27"/>
            <p:cNvSpPr>
              <a:spLocks/>
            </p:cNvSpPr>
            <p:nvPr/>
          </p:nvSpPr>
          <p:spPr bwMode="auto">
            <a:xfrm>
              <a:off x="1614517" y="962313"/>
              <a:ext cx="241300" cy="544513"/>
            </a:xfrm>
            <a:custGeom>
              <a:avLst/>
              <a:gdLst>
                <a:gd name="T0" fmla="*/ 87 w 88"/>
                <a:gd name="T1" fmla="*/ 183 h 198"/>
                <a:gd name="T2" fmla="*/ 79 w 88"/>
                <a:gd name="T3" fmla="*/ 177 h 198"/>
                <a:gd name="T4" fmla="*/ 68 w 88"/>
                <a:gd name="T5" fmla="*/ 170 h 198"/>
                <a:gd name="T6" fmla="*/ 68 w 88"/>
                <a:gd name="T7" fmla="*/ 170 h 198"/>
                <a:gd name="T8" fmla="*/ 54 w 88"/>
                <a:gd name="T9" fmla="*/ 80 h 198"/>
                <a:gd name="T10" fmla="*/ 33 w 88"/>
                <a:gd name="T11" fmla="*/ 29 h 198"/>
                <a:gd name="T12" fmla="*/ 1 w 88"/>
                <a:gd name="T13" fmla="*/ 0 h 198"/>
                <a:gd name="T14" fmla="*/ 0 w 88"/>
                <a:gd name="T15" fmla="*/ 1 h 198"/>
                <a:gd name="T16" fmla="*/ 32 w 88"/>
                <a:gd name="T17" fmla="*/ 35 h 198"/>
                <a:gd name="T18" fmla="*/ 51 w 88"/>
                <a:gd name="T19" fmla="*/ 86 h 198"/>
                <a:gd name="T20" fmla="*/ 63 w 88"/>
                <a:gd name="T21" fmla="*/ 171 h 198"/>
                <a:gd name="T22" fmla="*/ 49 w 88"/>
                <a:gd name="T23" fmla="*/ 187 h 198"/>
                <a:gd name="T24" fmla="*/ 49 w 88"/>
                <a:gd name="T25" fmla="*/ 190 h 198"/>
                <a:gd name="T26" fmla="*/ 70 w 88"/>
                <a:gd name="T27" fmla="*/ 197 h 198"/>
                <a:gd name="T28" fmla="*/ 86 w 88"/>
                <a:gd name="T29" fmla="*/ 186 h 198"/>
                <a:gd name="T30" fmla="*/ 87 w 88"/>
                <a:gd name="T31" fmla="*/ 18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8" h="198">
                  <a:moveTo>
                    <a:pt x="87" y="183"/>
                  </a:moveTo>
                  <a:cubicBezTo>
                    <a:pt x="85" y="181"/>
                    <a:pt x="82" y="179"/>
                    <a:pt x="79" y="177"/>
                  </a:cubicBezTo>
                  <a:cubicBezTo>
                    <a:pt x="75" y="175"/>
                    <a:pt x="72" y="172"/>
                    <a:pt x="68" y="170"/>
                  </a:cubicBezTo>
                  <a:cubicBezTo>
                    <a:pt x="68" y="170"/>
                    <a:pt x="68" y="170"/>
                    <a:pt x="68" y="170"/>
                  </a:cubicBezTo>
                  <a:cubicBezTo>
                    <a:pt x="68" y="140"/>
                    <a:pt x="62" y="108"/>
                    <a:pt x="54" y="80"/>
                  </a:cubicBezTo>
                  <a:cubicBezTo>
                    <a:pt x="50" y="62"/>
                    <a:pt x="43" y="45"/>
                    <a:pt x="33" y="29"/>
                  </a:cubicBezTo>
                  <a:cubicBezTo>
                    <a:pt x="26" y="18"/>
                    <a:pt x="15" y="4"/>
                    <a:pt x="1" y="0"/>
                  </a:cubicBezTo>
                  <a:cubicBezTo>
                    <a:pt x="0" y="0"/>
                    <a:pt x="0" y="1"/>
                    <a:pt x="0" y="1"/>
                  </a:cubicBezTo>
                  <a:cubicBezTo>
                    <a:pt x="13" y="12"/>
                    <a:pt x="23" y="20"/>
                    <a:pt x="32" y="35"/>
                  </a:cubicBezTo>
                  <a:cubicBezTo>
                    <a:pt x="41" y="51"/>
                    <a:pt x="47" y="69"/>
                    <a:pt x="51" y="86"/>
                  </a:cubicBezTo>
                  <a:cubicBezTo>
                    <a:pt x="58" y="114"/>
                    <a:pt x="60" y="142"/>
                    <a:pt x="63" y="171"/>
                  </a:cubicBezTo>
                  <a:cubicBezTo>
                    <a:pt x="58" y="176"/>
                    <a:pt x="54" y="182"/>
                    <a:pt x="49" y="187"/>
                  </a:cubicBezTo>
                  <a:cubicBezTo>
                    <a:pt x="49" y="188"/>
                    <a:pt x="49" y="189"/>
                    <a:pt x="49" y="190"/>
                  </a:cubicBezTo>
                  <a:cubicBezTo>
                    <a:pt x="55" y="196"/>
                    <a:pt x="62" y="198"/>
                    <a:pt x="70" y="197"/>
                  </a:cubicBezTo>
                  <a:cubicBezTo>
                    <a:pt x="77" y="196"/>
                    <a:pt x="84" y="192"/>
                    <a:pt x="86" y="186"/>
                  </a:cubicBezTo>
                  <a:cubicBezTo>
                    <a:pt x="87" y="185"/>
                    <a:pt x="88" y="184"/>
                    <a:pt x="87" y="183"/>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6" name="Freeform 28"/>
            <p:cNvSpPr>
              <a:spLocks/>
            </p:cNvSpPr>
            <p:nvPr/>
          </p:nvSpPr>
          <p:spPr bwMode="auto">
            <a:xfrm>
              <a:off x="1890742" y="1086138"/>
              <a:ext cx="417513" cy="446088"/>
            </a:xfrm>
            <a:custGeom>
              <a:avLst/>
              <a:gdLst>
                <a:gd name="T0" fmla="*/ 142 w 152"/>
                <a:gd name="T1" fmla="*/ 103 h 162"/>
                <a:gd name="T2" fmla="*/ 129 w 152"/>
                <a:gd name="T3" fmla="*/ 105 h 162"/>
                <a:gd name="T4" fmla="*/ 88 w 152"/>
                <a:gd name="T5" fmla="*/ 89 h 162"/>
                <a:gd name="T6" fmla="*/ 88 w 152"/>
                <a:gd name="T7" fmla="*/ 89 h 162"/>
                <a:gd name="T8" fmla="*/ 60 w 152"/>
                <a:gd name="T9" fmla="*/ 45 h 162"/>
                <a:gd name="T10" fmla="*/ 102 w 152"/>
                <a:gd name="T11" fmla="*/ 55 h 162"/>
                <a:gd name="T12" fmla="*/ 101 w 152"/>
                <a:gd name="T13" fmla="*/ 63 h 162"/>
                <a:gd name="T14" fmla="*/ 120 w 152"/>
                <a:gd name="T15" fmla="*/ 69 h 162"/>
                <a:gd name="T16" fmla="*/ 125 w 152"/>
                <a:gd name="T17" fmla="*/ 49 h 162"/>
                <a:gd name="T18" fmla="*/ 106 w 152"/>
                <a:gd name="T19" fmla="*/ 45 h 162"/>
                <a:gd name="T20" fmla="*/ 106 w 152"/>
                <a:gd name="T21" fmla="*/ 46 h 162"/>
                <a:gd name="T22" fmla="*/ 103 w 152"/>
                <a:gd name="T23" fmla="*/ 51 h 162"/>
                <a:gd name="T24" fmla="*/ 82 w 152"/>
                <a:gd name="T25" fmla="*/ 49 h 162"/>
                <a:gd name="T26" fmla="*/ 56 w 152"/>
                <a:gd name="T27" fmla="*/ 39 h 162"/>
                <a:gd name="T28" fmla="*/ 20 w 152"/>
                <a:gd name="T29" fmla="*/ 1 h 162"/>
                <a:gd name="T30" fmla="*/ 19 w 152"/>
                <a:gd name="T31" fmla="*/ 2 h 162"/>
                <a:gd name="T32" fmla="*/ 36 w 152"/>
                <a:gd name="T33" fmla="*/ 22 h 162"/>
                <a:gd name="T34" fmla="*/ 19 w 152"/>
                <a:gd name="T35" fmla="*/ 77 h 162"/>
                <a:gd name="T36" fmla="*/ 5 w 152"/>
                <a:gd name="T37" fmla="*/ 78 h 162"/>
                <a:gd name="T38" fmla="*/ 6 w 152"/>
                <a:gd name="T39" fmla="*/ 96 h 162"/>
                <a:gd name="T40" fmla="*/ 20 w 152"/>
                <a:gd name="T41" fmla="*/ 96 h 162"/>
                <a:gd name="T42" fmla="*/ 22 w 152"/>
                <a:gd name="T43" fmla="*/ 80 h 162"/>
                <a:gd name="T44" fmla="*/ 38 w 152"/>
                <a:gd name="T45" fmla="*/ 24 h 162"/>
                <a:gd name="T46" fmla="*/ 70 w 152"/>
                <a:gd name="T47" fmla="*/ 66 h 162"/>
                <a:gd name="T48" fmla="*/ 54 w 152"/>
                <a:gd name="T49" fmla="*/ 115 h 162"/>
                <a:gd name="T50" fmla="*/ 52 w 152"/>
                <a:gd name="T51" fmla="*/ 114 h 162"/>
                <a:gd name="T52" fmla="*/ 50 w 152"/>
                <a:gd name="T53" fmla="*/ 115 h 162"/>
                <a:gd name="T54" fmla="*/ 37 w 152"/>
                <a:gd name="T55" fmla="*/ 118 h 162"/>
                <a:gd name="T56" fmla="*/ 41 w 152"/>
                <a:gd name="T57" fmla="*/ 135 h 162"/>
                <a:gd name="T58" fmla="*/ 57 w 152"/>
                <a:gd name="T59" fmla="*/ 132 h 162"/>
                <a:gd name="T60" fmla="*/ 56 w 152"/>
                <a:gd name="T61" fmla="*/ 118 h 162"/>
                <a:gd name="T62" fmla="*/ 72 w 152"/>
                <a:gd name="T63" fmla="*/ 69 h 162"/>
                <a:gd name="T64" fmla="*/ 94 w 152"/>
                <a:gd name="T65" fmla="*/ 115 h 162"/>
                <a:gd name="T66" fmla="*/ 85 w 152"/>
                <a:gd name="T67" fmla="*/ 136 h 162"/>
                <a:gd name="T68" fmla="*/ 84 w 152"/>
                <a:gd name="T69" fmla="*/ 135 h 162"/>
                <a:gd name="T70" fmla="*/ 72 w 152"/>
                <a:gd name="T71" fmla="*/ 144 h 162"/>
                <a:gd name="T72" fmla="*/ 79 w 152"/>
                <a:gd name="T73" fmla="*/ 157 h 162"/>
                <a:gd name="T74" fmla="*/ 89 w 152"/>
                <a:gd name="T75" fmla="*/ 150 h 162"/>
                <a:gd name="T76" fmla="*/ 87 w 152"/>
                <a:gd name="T77" fmla="*/ 138 h 162"/>
                <a:gd name="T78" fmla="*/ 96 w 152"/>
                <a:gd name="T79" fmla="*/ 118 h 162"/>
                <a:gd name="T80" fmla="*/ 105 w 152"/>
                <a:gd name="T81" fmla="*/ 144 h 162"/>
                <a:gd name="T82" fmla="*/ 104 w 152"/>
                <a:gd name="T83" fmla="*/ 155 h 162"/>
                <a:gd name="T84" fmla="*/ 118 w 152"/>
                <a:gd name="T85" fmla="*/ 158 h 162"/>
                <a:gd name="T86" fmla="*/ 122 w 152"/>
                <a:gd name="T87" fmla="*/ 146 h 162"/>
                <a:gd name="T88" fmla="*/ 108 w 152"/>
                <a:gd name="T89" fmla="*/ 141 h 162"/>
                <a:gd name="T90" fmla="*/ 90 w 152"/>
                <a:gd name="T91" fmla="*/ 94 h 162"/>
                <a:gd name="T92" fmla="*/ 126 w 152"/>
                <a:gd name="T93" fmla="*/ 110 h 162"/>
                <a:gd name="T94" fmla="*/ 125 w 152"/>
                <a:gd name="T95" fmla="*/ 111 h 162"/>
                <a:gd name="T96" fmla="*/ 125 w 152"/>
                <a:gd name="T97" fmla="*/ 112 h 162"/>
                <a:gd name="T98" fmla="*/ 132 w 152"/>
                <a:gd name="T99" fmla="*/ 126 h 162"/>
                <a:gd name="T100" fmla="*/ 151 w 152"/>
                <a:gd name="T101" fmla="*/ 117 h 162"/>
                <a:gd name="T102" fmla="*/ 142 w 152"/>
                <a:gd name="T103" fmla="*/ 103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62">
                  <a:moveTo>
                    <a:pt x="142" y="103"/>
                  </a:moveTo>
                  <a:cubicBezTo>
                    <a:pt x="137" y="101"/>
                    <a:pt x="132" y="102"/>
                    <a:pt x="129" y="105"/>
                  </a:cubicBezTo>
                  <a:cubicBezTo>
                    <a:pt x="114" y="102"/>
                    <a:pt x="101" y="99"/>
                    <a:pt x="88" y="89"/>
                  </a:cubicBezTo>
                  <a:cubicBezTo>
                    <a:pt x="88" y="89"/>
                    <a:pt x="88" y="89"/>
                    <a:pt x="88" y="89"/>
                  </a:cubicBezTo>
                  <a:cubicBezTo>
                    <a:pt x="80" y="74"/>
                    <a:pt x="71" y="59"/>
                    <a:pt x="60" y="45"/>
                  </a:cubicBezTo>
                  <a:cubicBezTo>
                    <a:pt x="72" y="52"/>
                    <a:pt x="88" y="55"/>
                    <a:pt x="102" y="55"/>
                  </a:cubicBezTo>
                  <a:cubicBezTo>
                    <a:pt x="101" y="58"/>
                    <a:pt x="101" y="61"/>
                    <a:pt x="101" y="63"/>
                  </a:cubicBezTo>
                  <a:cubicBezTo>
                    <a:pt x="103" y="72"/>
                    <a:pt x="114" y="74"/>
                    <a:pt x="120" y="69"/>
                  </a:cubicBezTo>
                  <a:cubicBezTo>
                    <a:pt x="126" y="65"/>
                    <a:pt x="127" y="55"/>
                    <a:pt x="125" y="49"/>
                  </a:cubicBezTo>
                  <a:cubicBezTo>
                    <a:pt x="122" y="41"/>
                    <a:pt x="113" y="39"/>
                    <a:pt x="106" y="45"/>
                  </a:cubicBezTo>
                  <a:cubicBezTo>
                    <a:pt x="106" y="45"/>
                    <a:pt x="106" y="46"/>
                    <a:pt x="106" y="46"/>
                  </a:cubicBezTo>
                  <a:cubicBezTo>
                    <a:pt x="105" y="48"/>
                    <a:pt x="104" y="49"/>
                    <a:pt x="103" y="51"/>
                  </a:cubicBezTo>
                  <a:cubicBezTo>
                    <a:pt x="96" y="50"/>
                    <a:pt x="89" y="50"/>
                    <a:pt x="82" y="49"/>
                  </a:cubicBezTo>
                  <a:cubicBezTo>
                    <a:pt x="72" y="47"/>
                    <a:pt x="64" y="44"/>
                    <a:pt x="56" y="39"/>
                  </a:cubicBezTo>
                  <a:cubicBezTo>
                    <a:pt x="45" y="25"/>
                    <a:pt x="33" y="12"/>
                    <a:pt x="20" y="1"/>
                  </a:cubicBezTo>
                  <a:cubicBezTo>
                    <a:pt x="19" y="0"/>
                    <a:pt x="19" y="1"/>
                    <a:pt x="19" y="2"/>
                  </a:cubicBezTo>
                  <a:cubicBezTo>
                    <a:pt x="25" y="9"/>
                    <a:pt x="30" y="15"/>
                    <a:pt x="36" y="22"/>
                  </a:cubicBezTo>
                  <a:cubicBezTo>
                    <a:pt x="36" y="42"/>
                    <a:pt x="26" y="59"/>
                    <a:pt x="19" y="77"/>
                  </a:cubicBezTo>
                  <a:cubicBezTo>
                    <a:pt x="15" y="74"/>
                    <a:pt x="9" y="74"/>
                    <a:pt x="5" y="78"/>
                  </a:cubicBezTo>
                  <a:cubicBezTo>
                    <a:pt x="1" y="83"/>
                    <a:pt x="0" y="92"/>
                    <a:pt x="6" y="96"/>
                  </a:cubicBezTo>
                  <a:cubicBezTo>
                    <a:pt x="10" y="99"/>
                    <a:pt x="16" y="99"/>
                    <a:pt x="20" y="96"/>
                  </a:cubicBezTo>
                  <a:cubicBezTo>
                    <a:pt x="24" y="92"/>
                    <a:pt x="25" y="84"/>
                    <a:pt x="22" y="80"/>
                  </a:cubicBezTo>
                  <a:cubicBezTo>
                    <a:pt x="31" y="64"/>
                    <a:pt x="39" y="42"/>
                    <a:pt x="38" y="24"/>
                  </a:cubicBezTo>
                  <a:cubicBezTo>
                    <a:pt x="49" y="37"/>
                    <a:pt x="60" y="51"/>
                    <a:pt x="70" y="66"/>
                  </a:cubicBezTo>
                  <a:cubicBezTo>
                    <a:pt x="71" y="85"/>
                    <a:pt x="62" y="100"/>
                    <a:pt x="54" y="115"/>
                  </a:cubicBezTo>
                  <a:cubicBezTo>
                    <a:pt x="53" y="115"/>
                    <a:pt x="53" y="115"/>
                    <a:pt x="52" y="114"/>
                  </a:cubicBezTo>
                  <a:cubicBezTo>
                    <a:pt x="51" y="114"/>
                    <a:pt x="51" y="114"/>
                    <a:pt x="50" y="115"/>
                  </a:cubicBezTo>
                  <a:cubicBezTo>
                    <a:pt x="46" y="114"/>
                    <a:pt x="40" y="115"/>
                    <a:pt x="37" y="118"/>
                  </a:cubicBezTo>
                  <a:cubicBezTo>
                    <a:pt x="32" y="123"/>
                    <a:pt x="37" y="131"/>
                    <a:pt x="41" y="135"/>
                  </a:cubicBezTo>
                  <a:cubicBezTo>
                    <a:pt x="46" y="138"/>
                    <a:pt x="53" y="136"/>
                    <a:pt x="57" y="132"/>
                  </a:cubicBezTo>
                  <a:cubicBezTo>
                    <a:pt x="60" y="127"/>
                    <a:pt x="59" y="122"/>
                    <a:pt x="56" y="118"/>
                  </a:cubicBezTo>
                  <a:cubicBezTo>
                    <a:pt x="66" y="104"/>
                    <a:pt x="74" y="86"/>
                    <a:pt x="72" y="69"/>
                  </a:cubicBezTo>
                  <a:cubicBezTo>
                    <a:pt x="81" y="84"/>
                    <a:pt x="88" y="99"/>
                    <a:pt x="94" y="115"/>
                  </a:cubicBezTo>
                  <a:cubicBezTo>
                    <a:pt x="92" y="122"/>
                    <a:pt x="88" y="129"/>
                    <a:pt x="85" y="136"/>
                  </a:cubicBezTo>
                  <a:cubicBezTo>
                    <a:pt x="85" y="136"/>
                    <a:pt x="85" y="135"/>
                    <a:pt x="84" y="135"/>
                  </a:cubicBezTo>
                  <a:cubicBezTo>
                    <a:pt x="79" y="135"/>
                    <a:pt x="73" y="139"/>
                    <a:pt x="72" y="144"/>
                  </a:cubicBezTo>
                  <a:cubicBezTo>
                    <a:pt x="72" y="149"/>
                    <a:pt x="74" y="156"/>
                    <a:pt x="79" y="157"/>
                  </a:cubicBezTo>
                  <a:cubicBezTo>
                    <a:pt x="83" y="157"/>
                    <a:pt x="87" y="154"/>
                    <a:pt x="89" y="150"/>
                  </a:cubicBezTo>
                  <a:cubicBezTo>
                    <a:pt x="91" y="146"/>
                    <a:pt x="90" y="141"/>
                    <a:pt x="87" y="138"/>
                  </a:cubicBezTo>
                  <a:cubicBezTo>
                    <a:pt x="91" y="132"/>
                    <a:pt x="94" y="125"/>
                    <a:pt x="96" y="118"/>
                  </a:cubicBezTo>
                  <a:cubicBezTo>
                    <a:pt x="99" y="126"/>
                    <a:pt x="102" y="135"/>
                    <a:pt x="105" y="144"/>
                  </a:cubicBezTo>
                  <a:cubicBezTo>
                    <a:pt x="102" y="147"/>
                    <a:pt x="101" y="151"/>
                    <a:pt x="104" y="155"/>
                  </a:cubicBezTo>
                  <a:cubicBezTo>
                    <a:pt x="108" y="160"/>
                    <a:pt x="113" y="162"/>
                    <a:pt x="118" y="158"/>
                  </a:cubicBezTo>
                  <a:cubicBezTo>
                    <a:pt x="121" y="155"/>
                    <a:pt x="123" y="150"/>
                    <a:pt x="122" y="146"/>
                  </a:cubicBezTo>
                  <a:cubicBezTo>
                    <a:pt x="120" y="140"/>
                    <a:pt x="113" y="140"/>
                    <a:pt x="108" y="141"/>
                  </a:cubicBezTo>
                  <a:cubicBezTo>
                    <a:pt x="103" y="125"/>
                    <a:pt x="97" y="109"/>
                    <a:pt x="90" y="94"/>
                  </a:cubicBezTo>
                  <a:cubicBezTo>
                    <a:pt x="100" y="102"/>
                    <a:pt x="113" y="108"/>
                    <a:pt x="126" y="110"/>
                  </a:cubicBezTo>
                  <a:cubicBezTo>
                    <a:pt x="126" y="110"/>
                    <a:pt x="125" y="111"/>
                    <a:pt x="125" y="111"/>
                  </a:cubicBezTo>
                  <a:cubicBezTo>
                    <a:pt x="125" y="111"/>
                    <a:pt x="125" y="112"/>
                    <a:pt x="125" y="112"/>
                  </a:cubicBezTo>
                  <a:cubicBezTo>
                    <a:pt x="124" y="118"/>
                    <a:pt x="126" y="124"/>
                    <a:pt x="132" y="126"/>
                  </a:cubicBezTo>
                  <a:cubicBezTo>
                    <a:pt x="139" y="128"/>
                    <a:pt x="150" y="125"/>
                    <a:pt x="151" y="117"/>
                  </a:cubicBezTo>
                  <a:cubicBezTo>
                    <a:pt x="152" y="111"/>
                    <a:pt x="147" y="105"/>
                    <a:pt x="142" y="103"/>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7" name="Freeform 29"/>
            <p:cNvSpPr>
              <a:spLocks/>
            </p:cNvSpPr>
            <p:nvPr/>
          </p:nvSpPr>
          <p:spPr bwMode="auto">
            <a:xfrm>
              <a:off x="1868517" y="538450"/>
              <a:ext cx="655638" cy="533400"/>
            </a:xfrm>
            <a:custGeom>
              <a:avLst/>
              <a:gdLst>
                <a:gd name="T0" fmla="*/ 237 w 239"/>
                <a:gd name="T1" fmla="*/ 42 h 194"/>
                <a:gd name="T2" fmla="*/ 188 w 239"/>
                <a:gd name="T3" fmla="*/ 43 h 194"/>
                <a:gd name="T4" fmla="*/ 153 w 239"/>
                <a:gd name="T5" fmla="*/ 64 h 194"/>
                <a:gd name="T6" fmla="*/ 140 w 239"/>
                <a:gd name="T7" fmla="*/ 1 h 194"/>
                <a:gd name="T8" fmla="*/ 137 w 239"/>
                <a:gd name="T9" fmla="*/ 1 h 194"/>
                <a:gd name="T10" fmla="*/ 143 w 239"/>
                <a:gd name="T11" fmla="*/ 79 h 194"/>
                <a:gd name="T12" fmla="*/ 143 w 239"/>
                <a:gd name="T13" fmla="*/ 81 h 194"/>
                <a:gd name="T14" fmla="*/ 142 w 239"/>
                <a:gd name="T15" fmla="*/ 82 h 194"/>
                <a:gd name="T16" fmla="*/ 115 w 239"/>
                <a:gd name="T17" fmla="*/ 115 h 194"/>
                <a:gd name="T18" fmla="*/ 83 w 239"/>
                <a:gd name="T19" fmla="*/ 147 h 194"/>
                <a:gd name="T20" fmla="*/ 1 w 239"/>
                <a:gd name="T21" fmla="*/ 192 h 194"/>
                <a:gd name="T22" fmla="*/ 1 w 239"/>
                <a:gd name="T23" fmla="*/ 194 h 194"/>
                <a:gd name="T24" fmla="*/ 81 w 239"/>
                <a:gd name="T25" fmla="*/ 155 h 194"/>
                <a:gd name="T26" fmla="*/ 116 w 239"/>
                <a:gd name="T27" fmla="*/ 120 h 194"/>
                <a:gd name="T28" fmla="*/ 145 w 239"/>
                <a:gd name="T29" fmla="*/ 83 h 194"/>
                <a:gd name="T30" fmla="*/ 146 w 239"/>
                <a:gd name="T31" fmla="*/ 83 h 194"/>
                <a:gd name="T32" fmla="*/ 146 w 239"/>
                <a:gd name="T33" fmla="*/ 83 h 194"/>
                <a:gd name="T34" fmla="*/ 147 w 239"/>
                <a:gd name="T35" fmla="*/ 81 h 194"/>
                <a:gd name="T36" fmla="*/ 200 w 239"/>
                <a:gd name="T37" fmla="*/ 79 h 194"/>
                <a:gd name="T38" fmla="*/ 239 w 239"/>
                <a:gd name="T39" fmla="*/ 44 h 194"/>
                <a:gd name="T40" fmla="*/ 237 w 239"/>
                <a:gd name="T41" fmla="*/ 42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9" h="194">
                  <a:moveTo>
                    <a:pt x="237" y="42"/>
                  </a:moveTo>
                  <a:cubicBezTo>
                    <a:pt x="223" y="34"/>
                    <a:pt x="202" y="38"/>
                    <a:pt x="188" y="43"/>
                  </a:cubicBezTo>
                  <a:cubicBezTo>
                    <a:pt x="175" y="47"/>
                    <a:pt x="163" y="55"/>
                    <a:pt x="153" y="64"/>
                  </a:cubicBezTo>
                  <a:cubicBezTo>
                    <a:pt x="158" y="42"/>
                    <a:pt x="154" y="15"/>
                    <a:pt x="140" y="1"/>
                  </a:cubicBezTo>
                  <a:cubicBezTo>
                    <a:pt x="139" y="0"/>
                    <a:pt x="138" y="0"/>
                    <a:pt x="137" y="1"/>
                  </a:cubicBezTo>
                  <a:cubicBezTo>
                    <a:pt x="123" y="22"/>
                    <a:pt x="123" y="62"/>
                    <a:pt x="143" y="79"/>
                  </a:cubicBezTo>
                  <a:cubicBezTo>
                    <a:pt x="143" y="80"/>
                    <a:pt x="143" y="80"/>
                    <a:pt x="143" y="81"/>
                  </a:cubicBezTo>
                  <a:cubicBezTo>
                    <a:pt x="142" y="81"/>
                    <a:pt x="142" y="82"/>
                    <a:pt x="142" y="82"/>
                  </a:cubicBezTo>
                  <a:cubicBezTo>
                    <a:pt x="133" y="93"/>
                    <a:pt x="125" y="104"/>
                    <a:pt x="115" y="115"/>
                  </a:cubicBezTo>
                  <a:cubicBezTo>
                    <a:pt x="105" y="126"/>
                    <a:pt x="94" y="137"/>
                    <a:pt x="83" y="147"/>
                  </a:cubicBezTo>
                  <a:cubicBezTo>
                    <a:pt x="58" y="169"/>
                    <a:pt x="32" y="183"/>
                    <a:pt x="1" y="192"/>
                  </a:cubicBezTo>
                  <a:cubicBezTo>
                    <a:pt x="0" y="192"/>
                    <a:pt x="0" y="194"/>
                    <a:pt x="1" y="194"/>
                  </a:cubicBezTo>
                  <a:cubicBezTo>
                    <a:pt x="31" y="192"/>
                    <a:pt x="59" y="173"/>
                    <a:pt x="81" y="155"/>
                  </a:cubicBezTo>
                  <a:cubicBezTo>
                    <a:pt x="93" y="144"/>
                    <a:pt x="105" y="132"/>
                    <a:pt x="116" y="120"/>
                  </a:cubicBezTo>
                  <a:cubicBezTo>
                    <a:pt x="126" y="109"/>
                    <a:pt x="137" y="97"/>
                    <a:pt x="145" y="83"/>
                  </a:cubicBezTo>
                  <a:cubicBezTo>
                    <a:pt x="146" y="83"/>
                    <a:pt x="146" y="83"/>
                    <a:pt x="146" y="83"/>
                  </a:cubicBezTo>
                  <a:cubicBezTo>
                    <a:pt x="146" y="83"/>
                    <a:pt x="146" y="83"/>
                    <a:pt x="146" y="83"/>
                  </a:cubicBezTo>
                  <a:cubicBezTo>
                    <a:pt x="146" y="82"/>
                    <a:pt x="146" y="81"/>
                    <a:pt x="147" y="81"/>
                  </a:cubicBezTo>
                  <a:cubicBezTo>
                    <a:pt x="164" y="87"/>
                    <a:pt x="183" y="86"/>
                    <a:pt x="200" y="79"/>
                  </a:cubicBezTo>
                  <a:cubicBezTo>
                    <a:pt x="215" y="73"/>
                    <a:pt x="233" y="60"/>
                    <a:pt x="239" y="44"/>
                  </a:cubicBezTo>
                  <a:cubicBezTo>
                    <a:pt x="239" y="43"/>
                    <a:pt x="238" y="42"/>
                    <a:pt x="237" y="42"/>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8" name="Freeform 30"/>
            <p:cNvSpPr>
              <a:spLocks/>
            </p:cNvSpPr>
            <p:nvPr/>
          </p:nvSpPr>
          <p:spPr bwMode="auto">
            <a:xfrm>
              <a:off x="2449542" y="82837"/>
              <a:ext cx="693738" cy="965200"/>
            </a:xfrm>
            <a:custGeom>
              <a:avLst/>
              <a:gdLst>
                <a:gd name="T0" fmla="*/ 236 w 253"/>
                <a:gd name="T1" fmla="*/ 151 h 351"/>
                <a:gd name="T2" fmla="*/ 169 w 253"/>
                <a:gd name="T3" fmla="*/ 159 h 351"/>
                <a:gd name="T4" fmla="*/ 128 w 253"/>
                <a:gd name="T5" fmla="*/ 189 h 351"/>
                <a:gd name="T6" fmla="*/ 116 w 253"/>
                <a:gd name="T7" fmla="*/ 202 h 351"/>
                <a:gd name="T8" fmla="*/ 128 w 253"/>
                <a:gd name="T9" fmla="*/ 165 h 351"/>
                <a:gd name="T10" fmla="*/ 128 w 253"/>
                <a:gd name="T11" fmla="*/ 165 h 351"/>
                <a:gd name="T12" fmla="*/ 129 w 253"/>
                <a:gd name="T13" fmla="*/ 165 h 351"/>
                <a:gd name="T14" fmla="*/ 130 w 253"/>
                <a:gd name="T15" fmla="*/ 165 h 351"/>
                <a:gd name="T16" fmla="*/ 213 w 253"/>
                <a:gd name="T17" fmla="*/ 62 h 351"/>
                <a:gd name="T18" fmla="*/ 208 w 253"/>
                <a:gd name="T19" fmla="*/ 16 h 351"/>
                <a:gd name="T20" fmla="*/ 167 w 253"/>
                <a:gd name="T21" fmla="*/ 3 h 351"/>
                <a:gd name="T22" fmla="*/ 112 w 253"/>
                <a:gd name="T23" fmla="*/ 72 h 351"/>
                <a:gd name="T24" fmla="*/ 127 w 253"/>
                <a:gd name="T25" fmla="*/ 164 h 351"/>
                <a:gd name="T26" fmla="*/ 126 w 253"/>
                <a:gd name="T27" fmla="*/ 164 h 351"/>
                <a:gd name="T28" fmla="*/ 105 w 253"/>
                <a:gd name="T29" fmla="*/ 213 h 351"/>
                <a:gd name="T30" fmla="*/ 80 w 253"/>
                <a:gd name="T31" fmla="*/ 266 h 351"/>
                <a:gd name="T32" fmla="*/ 1 w 253"/>
                <a:gd name="T33" fmla="*/ 350 h 351"/>
                <a:gd name="T34" fmla="*/ 1 w 253"/>
                <a:gd name="T35" fmla="*/ 351 h 351"/>
                <a:gd name="T36" fmla="*/ 81 w 253"/>
                <a:gd name="T37" fmla="*/ 273 h 351"/>
                <a:gd name="T38" fmla="*/ 107 w 253"/>
                <a:gd name="T39" fmla="*/ 221 h 351"/>
                <a:gd name="T40" fmla="*/ 110 w 253"/>
                <a:gd name="T41" fmla="*/ 214 h 351"/>
                <a:gd name="T42" fmla="*/ 204 w 253"/>
                <a:gd name="T43" fmla="*/ 221 h 351"/>
                <a:gd name="T44" fmla="*/ 236 w 253"/>
                <a:gd name="T45" fmla="*/ 15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3" h="351">
                  <a:moveTo>
                    <a:pt x="236" y="151"/>
                  </a:moveTo>
                  <a:cubicBezTo>
                    <a:pt x="222" y="129"/>
                    <a:pt x="184" y="150"/>
                    <a:pt x="169" y="159"/>
                  </a:cubicBezTo>
                  <a:cubicBezTo>
                    <a:pt x="154" y="167"/>
                    <a:pt x="140" y="177"/>
                    <a:pt x="128" y="189"/>
                  </a:cubicBezTo>
                  <a:cubicBezTo>
                    <a:pt x="124" y="193"/>
                    <a:pt x="119" y="197"/>
                    <a:pt x="116" y="202"/>
                  </a:cubicBezTo>
                  <a:cubicBezTo>
                    <a:pt x="121" y="190"/>
                    <a:pt x="125" y="178"/>
                    <a:pt x="128" y="165"/>
                  </a:cubicBezTo>
                  <a:cubicBezTo>
                    <a:pt x="128" y="165"/>
                    <a:pt x="128" y="165"/>
                    <a:pt x="128" y="165"/>
                  </a:cubicBezTo>
                  <a:cubicBezTo>
                    <a:pt x="128" y="165"/>
                    <a:pt x="129" y="165"/>
                    <a:pt x="129" y="165"/>
                  </a:cubicBezTo>
                  <a:cubicBezTo>
                    <a:pt x="129" y="165"/>
                    <a:pt x="130" y="165"/>
                    <a:pt x="130" y="165"/>
                  </a:cubicBezTo>
                  <a:cubicBezTo>
                    <a:pt x="168" y="139"/>
                    <a:pt x="203" y="108"/>
                    <a:pt x="213" y="62"/>
                  </a:cubicBezTo>
                  <a:cubicBezTo>
                    <a:pt x="216" y="47"/>
                    <a:pt x="216" y="30"/>
                    <a:pt x="208" y="16"/>
                  </a:cubicBezTo>
                  <a:cubicBezTo>
                    <a:pt x="199" y="2"/>
                    <a:pt x="182" y="0"/>
                    <a:pt x="167" y="3"/>
                  </a:cubicBezTo>
                  <a:cubicBezTo>
                    <a:pt x="133" y="8"/>
                    <a:pt x="117" y="42"/>
                    <a:pt x="112" y="72"/>
                  </a:cubicBezTo>
                  <a:cubicBezTo>
                    <a:pt x="107" y="101"/>
                    <a:pt x="108" y="139"/>
                    <a:pt x="127" y="164"/>
                  </a:cubicBezTo>
                  <a:cubicBezTo>
                    <a:pt x="126" y="164"/>
                    <a:pt x="126" y="164"/>
                    <a:pt x="126" y="164"/>
                  </a:cubicBezTo>
                  <a:cubicBezTo>
                    <a:pt x="118" y="180"/>
                    <a:pt x="112" y="197"/>
                    <a:pt x="105" y="213"/>
                  </a:cubicBezTo>
                  <a:cubicBezTo>
                    <a:pt x="98" y="231"/>
                    <a:pt x="90" y="249"/>
                    <a:pt x="80" y="266"/>
                  </a:cubicBezTo>
                  <a:cubicBezTo>
                    <a:pt x="61" y="301"/>
                    <a:pt x="34" y="328"/>
                    <a:pt x="1" y="350"/>
                  </a:cubicBezTo>
                  <a:cubicBezTo>
                    <a:pt x="0" y="350"/>
                    <a:pt x="1" y="351"/>
                    <a:pt x="1" y="351"/>
                  </a:cubicBezTo>
                  <a:cubicBezTo>
                    <a:pt x="36" y="335"/>
                    <a:pt x="62" y="305"/>
                    <a:pt x="81" y="273"/>
                  </a:cubicBezTo>
                  <a:cubicBezTo>
                    <a:pt x="91" y="257"/>
                    <a:pt x="100" y="239"/>
                    <a:pt x="107" y="221"/>
                  </a:cubicBezTo>
                  <a:cubicBezTo>
                    <a:pt x="108" y="219"/>
                    <a:pt x="109" y="216"/>
                    <a:pt x="110" y="214"/>
                  </a:cubicBezTo>
                  <a:cubicBezTo>
                    <a:pt x="136" y="233"/>
                    <a:pt x="176" y="233"/>
                    <a:pt x="204" y="221"/>
                  </a:cubicBezTo>
                  <a:cubicBezTo>
                    <a:pt x="229" y="211"/>
                    <a:pt x="253" y="178"/>
                    <a:pt x="236" y="151"/>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29" name="Freeform 31"/>
            <p:cNvSpPr>
              <a:spLocks/>
            </p:cNvSpPr>
            <p:nvPr/>
          </p:nvSpPr>
          <p:spPr bwMode="auto">
            <a:xfrm>
              <a:off x="2527329" y="1141700"/>
              <a:ext cx="0" cy="3175"/>
            </a:xfrm>
            <a:custGeom>
              <a:avLst/>
              <a:gdLst>
                <a:gd name="T0" fmla="*/ 0 h 2"/>
                <a:gd name="T1" fmla="*/ 2 h 2"/>
                <a:gd name="T2" fmla="*/ 0 h 2"/>
              </a:gdLst>
              <a:ahLst/>
              <a:cxnLst>
                <a:cxn ang="0">
                  <a:pos x="0" y="T0"/>
                </a:cxn>
                <a:cxn ang="0">
                  <a:pos x="0" y="T1"/>
                </a:cxn>
                <a:cxn ang="0">
                  <a:pos x="0" y="T2"/>
                </a:cxn>
              </a:cxnLst>
              <a:rect l="0" t="0" r="r" b="b"/>
              <a:pathLst>
                <a:path h="2">
                  <a:moveTo>
                    <a:pt x="0" y="0"/>
                  </a:moveTo>
                  <a:lnTo>
                    <a:pt x="0" y="2"/>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0" name="Freeform 33"/>
            <p:cNvSpPr>
              <a:spLocks/>
            </p:cNvSpPr>
            <p:nvPr/>
          </p:nvSpPr>
          <p:spPr bwMode="auto">
            <a:xfrm>
              <a:off x="2362229" y="1071850"/>
              <a:ext cx="573088" cy="442913"/>
            </a:xfrm>
            <a:custGeom>
              <a:avLst/>
              <a:gdLst>
                <a:gd name="T0" fmla="*/ 186 w 209"/>
                <a:gd name="T1" fmla="*/ 57 h 161"/>
                <a:gd name="T2" fmla="*/ 162 w 209"/>
                <a:gd name="T3" fmla="*/ 69 h 161"/>
                <a:gd name="T4" fmla="*/ 144 w 209"/>
                <a:gd name="T5" fmla="*/ 86 h 161"/>
                <a:gd name="T6" fmla="*/ 82 w 209"/>
                <a:gd name="T7" fmla="*/ 35 h 161"/>
                <a:gd name="T8" fmla="*/ 2 w 209"/>
                <a:gd name="T9" fmla="*/ 0 h 161"/>
                <a:gd name="T10" fmla="*/ 1 w 209"/>
                <a:gd name="T11" fmla="*/ 2 h 161"/>
                <a:gd name="T12" fmla="*/ 29 w 209"/>
                <a:gd name="T13" fmla="*/ 17 h 161"/>
                <a:gd name="T14" fmla="*/ 71 w 209"/>
                <a:gd name="T15" fmla="*/ 34 h 161"/>
                <a:gd name="T16" fmla="*/ 110 w 209"/>
                <a:gd name="T17" fmla="*/ 59 h 161"/>
                <a:gd name="T18" fmla="*/ 142 w 209"/>
                <a:gd name="T19" fmla="*/ 89 h 161"/>
                <a:gd name="T20" fmla="*/ 142 w 209"/>
                <a:gd name="T21" fmla="*/ 89 h 161"/>
                <a:gd name="T22" fmla="*/ 141 w 209"/>
                <a:gd name="T23" fmla="*/ 91 h 161"/>
                <a:gd name="T24" fmla="*/ 140 w 209"/>
                <a:gd name="T25" fmla="*/ 148 h 161"/>
                <a:gd name="T26" fmla="*/ 166 w 209"/>
                <a:gd name="T27" fmla="*/ 131 h 161"/>
                <a:gd name="T28" fmla="*/ 187 w 209"/>
                <a:gd name="T29" fmla="*/ 118 h 161"/>
                <a:gd name="T30" fmla="*/ 187 w 209"/>
                <a:gd name="T31" fmla="*/ 92 h 161"/>
                <a:gd name="T32" fmla="*/ 186 w 209"/>
                <a:gd name="T33" fmla="*/ 57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9" h="161">
                  <a:moveTo>
                    <a:pt x="186" y="57"/>
                  </a:moveTo>
                  <a:cubicBezTo>
                    <a:pt x="177" y="57"/>
                    <a:pt x="168" y="64"/>
                    <a:pt x="162" y="69"/>
                  </a:cubicBezTo>
                  <a:cubicBezTo>
                    <a:pt x="156" y="74"/>
                    <a:pt x="149" y="80"/>
                    <a:pt x="144" y="86"/>
                  </a:cubicBezTo>
                  <a:cubicBezTo>
                    <a:pt x="129" y="65"/>
                    <a:pt x="105" y="48"/>
                    <a:pt x="82" y="35"/>
                  </a:cubicBezTo>
                  <a:cubicBezTo>
                    <a:pt x="57" y="21"/>
                    <a:pt x="28" y="14"/>
                    <a:pt x="2" y="0"/>
                  </a:cubicBezTo>
                  <a:cubicBezTo>
                    <a:pt x="1" y="0"/>
                    <a:pt x="0" y="1"/>
                    <a:pt x="1" y="2"/>
                  </a:cubicBezTo>
                  <a:cubicBezTo>
                    <a:pt x="9" y="9"/>
                    <a:pt x="19" y="13"/>
                    <a:pt x="29" y="17"/>
                  </a:cubicBezTo>
                  <a:cubicBezTo>
                    <a:pt x="43" y="22"/>
                    <a:pt x="58" y="27"/>
                    <a:pt x="71" y="34"/>
                  </a:cubicBezTo>
                  <a:cubicBezTo>
                    <a:pt x="85" y="41"/>
                    <a:pt x="98" y="49"/>
                    <a:pt x="110" y="59"/>
                  </a:cubicBezTo>
                  <a:cubicBezTo>
                    <a:pt x="122" y="68"/>
                    <a:pt x="131" y="79"/>
                    <a:pt x="142" y="89"/>
                  </a:cubicBezTo>
                  <a:cubicBezTo>
                    <a:pt x="142" y="89"/>
                    <a:pt x="142" y="89"/>
                    <a:pt x="142" y="89"/>
                  </a:cubicBezTo>
                  <a:cubicBezTo>
                    <a:pt x="141" y="90"/>
                    <a:pt x="141" y="90"/>
                    <a:pt x="141" y="91"/>
                  </a:cubicBezTo>
                  <a:cubicBezTo>
                    <a:pt x="133" y="109"/>
                    <a:pt x="125" y="132"/>
                    <a:pt x="140" y="148"/>
                  </a:cubicBezTo>
                  <a:cubicBezTo>
                    <a:pt x="152" y="161"/>
                    <a:pt x="166" y="144"/>
                    <a:pt x="166" y="131"/>
                  </a:cubicBezTo>
                  <a:cubicBezTo>
                    <a:pt x="175" y="131"/>
                    <a:pt x="182" y="125"/>
                    <a:pt x="187" y="118"/>
                  </a:cubicBezTo>
                  <a:cubicBezTo>
                    <a:pt x="192" y="111"/>
                    <a:pt x="194" y="99"/>
                    <a:pt x="187" y="92"/>
                  </a:cubicBezTo>
                  <a:cubicBezTo>
                    <a:pt x="197" y="83"/>
                    <a:pt x="209" y="57"/>
                    <a:pt x="186" y="57"/>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1" name="Freeform 34"/>
            <p:cNvSpPr>
              <a:spLocks/>
            </p:cNvSpPr>
            <p:nvPr/>
          </p:nvSpPr>
          <p:spPr bwMode="auto">
            <a:xfrm>
              <a:off x="2440017" y="1141700"/>
              <a:ext cx="139700" cy="341313"/>
            </a:xfrm>
            <a:custGeom>
              <a:avLst/>
              <a:gdLst>
                <a:gd name="T0" fmla="*/ 35 w 51"/>
                <a:gd name="T1" fmla="*/ 2 h 124"/>
                <a:gd name="T2" fmla="*/ 34 w 51"/>
                <a:gd name="T3" fmla="*/ 0 h 124"/>
                <a:gd name="T4" fmla="*/ 32 w 51"/>
                <a:gd name="T5" fmla="*/ 2 h 124"/>
                <a:gd name="T6" fmla="*/ 2 w 51"/>
                <a:gd name="T7" fmla="*/ 58 h 124"/>
                <a:gd name="T8" fmla="*/ 13 w 51"/>
                <a:gd name="T9" fmla="*/ 122 h 124"/>
                <a:gd name="T10" fmla="*/ 16 w 51"/>
                <a:gd name="T11" fmla="*/ 121 h 124"/>
                <a:gd name="T12" fmla="*/ 48 w 51"/>
                <a:gd name="T13" fmla="*/ 65 h 124"/>
                <a:gd name="T14" fmla="*/ 35 w 51"/>
                <a:gd name="T15" fmla="*/ 2 h 1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124">
                  <a:moveTo>
                    <a:pt x="35" y="2"/>
                  </a:moveTo>
                  <a:cubicBezTo>
                    <a:pt x="35" y="1"/>
                    <a:pt x="35" y="0"/>
                    <a:pt x="34" y="0"/>
                  </a:cubicBezTo>
                  <a:cubicBezTo>
                    <a:pt x="32" y="0"/>
                    <a:pt x="32" y="1"/>
                    <a:pt x="32" y="2"/>
                  </a:cubicBezTo>
                  <a:cubicBezTo>
                    <a:pt x="13" y="14"/>
                    <a:pt x="5" y="37"/>
                    <a:pt x="2" y="58"/>
                  </a:cubicBezTo>
                  <a:cubicBezTo>
                    <a:pt x="0" y="79"/>
                    <a:pt x="1" y="105"/>
                    <a:pt x="13" y="122"/>
                  </a:cubicBezTo>
                  <a:cubicBezTo>
                    <a:pt x="14" y="124"/>
                    <a:pt x="17" y="122"/>
                    <a:pt x="16" y="121"/>
                  </a:cubicBezTo>
                  <a:cubicBezTo>
                    <a:pt x="34" y="109"/>
                    <a:pt x="44" y="85"/>
                    <a:pt x="48" y="65"/>
                  </a:cubicBezTo>
                  <a:cubicBezTo>
                    <a:pt x="51" y="46"/>
                    <a:pt x="50" y="17"/>
                    <a:pt x="35" y="2"/>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2" name="Freeform 35"/>
            <p:cNvSpPr>
              <a:spLocks/>
            </p:cNvSpPr>
            <p:nvPr/>
          </p:nvSpPr>
          <p:spPr bwMode="auto">
            <a:xfrm>
              <a:off x="2598767" y="1017875"/>
              <a:ext cx="309563" cy="195263"/>
            </a:xfrm>
            <a:custGeom>
              <a:avLst/>
              <a:gdLst>
                <a:gd name="T0" fmla="*/ 110 w 113"/>
                <a:gd name="T1" fmla="*/ 3 h 71"/>
                <a:gd name="T2" fmla="*/ 108 w 113"/>
                <a:gd name="T3" fmla="*/ 1 h 71"/>
                <a:gd name="T4" fmla="*/ 1 w 113"/>
                <a:gd name="T5" fmla="*/ 58 h 71"/>
                <a:gd name="T6" fmla="*/ 1 w 113"/>
                <a:gd name="T7" fmla="*/ 58 h 71"/>
                <a:gd name="T8" fmla="*/ 0 w 113"/>
                <a:gd name="T9" fmla="*/ 59 h 71"/>
                <a:gd name="T10" fmla="*/ 2 w 113"/>
                <a:gd name="T11" fmla="*/ 60 h 71"/>
                <a:gd name="T12" fmla="*/ 2 w 113"/>
                <a:gd name="T13" fmla="*/ 59 h 71"/>
                <a:gd name="T14" fmla="*/ 61 w 113"/>
                <a:gd name="T15" fmla="*/ 52 h 71"/>
                <a:gd name="T16" fmla="*/ 112 w 113"/>
                <a:gd name="T17" fmla="*/ 6 h 71"/>
                <a:gd name="T18" fmla="*/ 110 w 113"/>
                <a:gd name="T19" fmla="*/ 3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71">
                  <a:moveTo>
                    <a:pt x="110" y="3"/>
                  </a:moveTo>
                  <a:cubicBezTo>
                    <a:pt x="110" y="2"/>
                    <a:pt x="109" y="1"/>
                    <a:pt x="108" y="1"/>
                  </a:cubicBezTo>
                  <a:cubicBezTo>
                    <a:pt x="66" y="0"/>
                    <a:pt x="18" y="16"/>
                    <a:pt x="1" y="58"/>
                  </a:cubicBezTo>
                  <a:cubicBezTo>
                    <a:pt x="1" y="58"/>
                    <a:pt x="1" y="58"/>
                    <a:pt x="1" y="58"/>
                  </a:cubicBezTo>
                  <a:cubicBezTo>
                    <a:pt x="1" y="58"/>
                    <a:pt x="1" y="59"/>
                    <a:pt x="0" y="59"/>
                  </a:cubicBezTo>
                  <a:cubicBezTo>
                    <a:pt x="0" y="60"/>
                    <a:pt x="1" y="60"/>
                    <a:pt x="2" y="60"/>
                  </a:cubicBezTo>
                  <a:cubicBezTo>
                    <a:pt x="2" y="59"/>
                    <a:pt x="2" y="59"/>
                    <a:pt x="2" y="59"/>
                  </a:cubicBezTo>
                  <a:cubicBezTo>
                    <a:pt x="19" y="71"/>
                    <a:pt x="45" y="60"/>
                    <a:pt x="61" y="52"/>
                  </a:cubicBezTo>
                  <a:cubicBezTo>
                    <a:pt x="81" y="42"/>
                    <a:pt x="101" y="26"/>
                    <a:pt x="112" y="6"/>
                  </a:cubicBezTo>
                  <a:cubicBezTo>
                    <a:pt x="113" y="4"/>
                    <a:pt x="111" y="3"/>
                    <a:pt x="110" y="3"/>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3" name="Freeform 36"/>
            <p:cNvSpPr>
              <a:spLocks/>
            </p:cNvSpPr>
            <p:nvPr/>
          </p:nvSpPr>
          <p:spPr bwMode="auto">
            <a:xfrm>
              <a:off x="3232179" y="214600"/>
              <a:ext cx="239713" cy="363538"/>
            </a:xfrm>
            <a:custGeom>
              <a:avLst/>
              <a:gdLst>
                <a:gd name="T0" fmla="*/ 83 w 88"/>
                <a:gd name="T1" fmla="*/ 29 h 132"/>
                <a:gd name="T2" fmla="*/ 68 w 88"/>
                <a:gd name="T3" fmla="*/ 29 h 132"/>
                <a:gd name="T4" fmla="*/ 70 w 88"/>
                <a:gd name="T5" fmla="*/ 14 h 132"/>
                <a:gd name="T6" fmla="*/ 68 w 88"/>
                <a:gd name="T7" fmla="*/ 12 h 132"/>
                <a:gd name="T8" fmla="*/ 47 w 88"/>
                <a:gd name="T9" fmla="*/ 20 h 132"/>
                <a:gd name="T10" fmla="*/ 28 w 88"/>
                <a:gd name="T11" fmla="*/ 9 h 132"/>
                <a:gd name="T12" fmla="*/ 32 w 88"/>
                <a:gd name="T13" fmla="*/ 46 h 132"/>
                <a:gd name="T14" fmla="*/ 32 w 88"/>
                <a:gd name="T15" fmla="*/ 48 h 132"/>
                <a:gd name="T16" fmla="*/ 15 w 88"/>
                <a:gd name="T17" fmla="*/ 84 h 132"/>
                <a:gd name="T18" fmla="*/ 0 w 88"/>
                <a:gd name="T19" fmla="*/ 131 h 132"/>
                <a:gd name="T20" fmla="*/ 2 w 88"/>
                <a:gd name="T21" fmla="*/ 131 h 132"/>
                <a:gd name="T22" fmla="*/ 17 w 88"/>
                <a:gd name="T23" fmla="*/ 89 h 132"/>
                <a:gd name="T24" fmla="*/ 34 w 88"/>
                <a:gd name="T25" fmla="*/ 51 h 132"/>
                <a:gd name="T26" fmla="*/ 85 w 88"/>
                <a:gd name="T27" fmla="*/ 44 h 132"/>
                <a:gd name="T28" fmla="*/ 83 w 88"/>
                <a:gd name="T29" fmla="*/ 29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32">
                  <a:moveTo>
                    <a:pt x="83" y="29"/>
                  </a:moveTo>
                  <a:cubicBezTo>
                    <a:pt x="78" y="26"/>
                    <a:pt x="73" y="27"/>
                    <a:pt x="68" y="29"/>
                  </a:cubicBezTo>
                  <a:cubicBezTo>
                    <a:pt x="70" y="24"/>
                    <a:pt x="70" y="20"/>
                    <a:pt x="70" y="14"/>
                  </a:cubicBezTo>
                  <a:cubicBezTo>
                    <a:pt x="71" y="13"/>
                    <a:pt x="69" y="12"/>
                    <a:pt x="68" y="12"/>
                  </a:cubicBezTo>
                  <a:cubicBezTo>
                    <a:pt x="59" y="11"/>
                    <a:pt x="52" y="14"/>
                    <a:pt x="47" y="20"/>
                  </a:cubicBezTo>
                  <a:cubicBezTo>
                    <a:pt x="45" y="11"/>
                    <a:pt x="38" y="0"/>
                    <a:pt x="28" y="9"/>
                  </a:cubicBezTo>
                  <a:cubicBezTo>
                    <a:pt x="17" y="19"/>
                    <a:pt x="21" y="37"/>
                    <a:pt x="32" y="46"/>
                  </a:cubicBezTo>
                  <a:cubicBezTo>
                    <a:pt x="31" y="47"/>
                    <a:pt x="31" y="48"/>
                    <a:pt x="32" y="48"/>
                  </a:cubicBezTo>
                  <a:cubicBezTo>
                    <a:pt x="25" y="60"/>
                    <a:pt x="20" y="72"/>
                    <a:pt x="15" y="84"/>
                  </a:cubicBezTo>
                  <a:cubicBezTo>
                    <a:pt x="9" y="99"/>
                    <a:pt x="3" y="115"/>
                    <a:pt x="0" y="131"/>
                  </a:cubicBezTo>
                  <a:cubicBezTo>
                    <a:pt x="0" y="132"/>
                    <a:pt x="2" y="132"/>
                    <a:pt x="2" y="131"/>
                  </a:cubicBezTo>
                  <a:cubicBezTo>
                    <a:pt x="7" y="117"/>
                    <a:pt x="11" y="103"/>
                    <a:pt x="17" y="89"/>
                  </a:cubicBezTo>
                  <a:cubicBezTo>
                    <a:pt x="22" y="76"/>
                    <a:pt x="29" y="64"/>
                    <a:pt x="34" y="51"/>
                  </a:cubicBezTo>
                  <a:cubicBezTo>
                    <a:pt x="48" y="65"/>
                    <a:pt x="74" y="62"/>
                    <a:pt x="85" y="44"/>
                  </a:cubicBezTo>
                  <a:cubicBezTo>
                    <a:pt x="88" y="40"/>
                    <a:pt x="88" y="32"/>
                    <a:pt x="83" y="29"/>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4" name="Freeform 47"/>
            <p:cNvSpPr>
              <a:spLocks/>
            </p:cNvSpPr>
            <p:nvPr/>
          </p:nvSpPr>
          <p:spPr bwMode="auto">
            <a:xfrm>
              <a:off x="3702079" y="-40988"/>
              <a:ext cx="417513" cy="514350"/>
            </a:xfrm>
            <a:custGeom>
              <a:avLst/>
              <a:gdLst>
                <a:gd name="T0" fmla="*/ 70 w 152"/>
                <a:gd name="T1" fmla="*/ 16 h 187"/>
                <a:gd name="T2" fmla="*/ 77 w 152"/>
                <a:gd name="T3" fmla="*/ 30 h 187"/>
                <a:gd name="T4" fmla="*/ 74 w 152"/>
                <a:gd name="T5" fmla="*/ 80 h 187"/>
                <a:gd name="T6" fmla="*/ 74 w 152"/>
                <a:gd name="T7" fmla="*/ 80 h 187"/>
                <a:gd name="T8" fmla="*/ 34 w 152"/>
                <a:gd name="T9" fmla="*/ 126 h 187"/>
                <a:gd name="T10" fmla="*/ 31 w 152"/>
                <a:gd name="T11" fmla="*/ 77 h 187"/>
                <a:gd name="T12" fmla="*/ 40 w 152"/>
                <a:gd name="T13" fmla="*/ 74 h 187"/>
                <a:gd name="T14" fmla="*/ 40 w 152"/>
                <a:gd name="T15" fmla="*/ 52 h 187"/>
                <a:gd name="T16" fmla="*/ 16 w 152"/>
                <a:gd name="T17" fmla="*/ 54 h 187"/>
                <a:gd name="T18" fmla="*/ 18 w 152"/>
                <a:gd name="T19" fmla="*/ 75 h 187"/>
                <a:gd name="T20" fmla="*/ 20 w 152"/>
                <a:gd name="T21" fmla="*/ 75 h 187"/>
                <a:gd name="T22" fmla="*/ 26 w 152"/>
                <a:gd name="T23" fmla="*/ 77 h 187"/>
                <a:gd name="T24" fmla="*/ 31 w 152"/>
                <a:gd name="T25" fmla="*/ 101 h 187"/>
                <a:gd name="T26" fmla="*/ 30 w 152"/>
                <a:gd name="T27" fmla="*/ 133 h 187"/>
                <a:gd name="T28" fmla="*/ 0 w 152"/>
                <a:gd name="T29" fmla="*/ 185 h 187"/>
                <a:gd name="T30" fmla="*/ 2 w 152"/>
                <a:gd name="T31" fmla="*/ 186 h 187"/>
                <a:gd name="T32" fmla="*/ 18 w 152"/>
                <a:gd name="T33" fmla="*/ 161 h 187"/>
                <a:gd name="T34" fmla="*/ 84 w 152"/>
                <a:gd name="T35" fmla="*/ 160 h 187"/>
                <a:gd name="T36" fmla="*/ 91 w 152"/>
                <a:gd name="T37" fmla="*/ 175 h 187"/>
                <a:gd name="T38" fmla="*/ 109 w 152"/>
                <a:gd name="T39" fmla="*/ 168 h 187"/>
                <a:gd name="T40" fmla="*/ 104 w 152"/>
                <a:gd name="T41" fmla="*/ 152 h 187"/>
                <a:gd name="T42" fmla="*/ 86 w 152"/>
                <a:gd name="T43" fmla="*/ 156 h 187"/>
                <a:gd name="T44" fmla="*/ 19 w 152"/>
                <a:gd name="T45" fmla="*/ 158 h 187"/>
                <a:gd name="T46" fmla="*/ 54 w 152"/>
                <a:gd name="T47" fmla="*/ 108 h 187"/>
                <a:gd name="T48" fmla="*/ 114 w 152"/>
                <a:gd name="T49" fmla="*/ 109 h 187"/>
                <a:gd name="T50" fmla="*/ 113 w 152"/>
                <a:gd name="T51" fmla="*/ 110 h 187"/>
                <a:gd name="T52" fmla="*/ 115 w 152"/>
                <a:gd name="T53" fmla="*/ 113 h 187"/>
                <a:gd name="T54" fmla="*/ 123 w 152"/>
                <a:gd name="T55" fmla="*/ 125 h 187"/>
                <a:gd name="T56" fmla="*/ 140 w 152"/>
                <a:gd name="T57" fmla="*/ 115 h 187"/>
                <a:gd name="T58" fmla="*/ 131 w 152"/>
                <a:gd name="T59" fmla="*/ 99 h 187"/>
                <a:gd name="T60" fmla="*/ 117 w 152"/>
                <a:gd name="T61" fmla="*/ 104 h 187"/>
                <a:gd name="T62" fmla="*/ 57 w 152"/>
                <a:gd name="T63" fmla="*/ 104 h 187"/>
                <a:gd name="T64" fmla="*/ 99 w 152"/>
                <a:gd name="T65" fmla="*/ 64 h 187"/>
                <a:gd name="T66" fmla="*/ 126 w 152"/>
                <a:gd name="T67" fmla="*/ 67 h 187"/>
                <a:gd name="T68" fmla="*/ 125 w 152"/>
                <a:gd name="T69" fmla="*/ 68 h 187"/>
                <a:gd name="T70" fmla="*/ 139 w 152"/>
                <a:gd name="T71" fmla="*/ 78 h 187"/>
                <a:gd name="T72" fmla="*/ 151 w 152"/>
                <a:gd name="T73" fmla="*/ 66 h 187"/>
                <a:gd name="T74" fmla="*/ 140 w 152"/>
                <a:gd name="T75" fmla="*/ 57 h 187"/>
                <a:gd name="T76" fmla="*/ 127 w 152"/>
                <a:gd name="T77" fmla="*/ 63 h 187"/>
                <a:gd name="T78" fmla="*/ 102 w 152"/>
                <a:gd name="T79" fmla="*/ 62 h 187"/>
                <a:gd name="T80" fmla="*/ 127 w 152"/>
                <a:gd name="T81" fmla="*/ 42 h 187"/>
                <a:gd name="T82" fmla="*/ 140 w 152"/>
                <a:gd name="T83" fmla="*/ 39 h 187"/>
                <a:gd name="T84" fmla="*/ 138 w 152"/>
                <a:gd name="T85" fmla="*/ 23 h 187"/>
                <a:gd name="T86" fmla="*/ 124 w 152"/>
                <a:gd name="T87" fmla="*/ 23 h 187"/>
                <a:gd name="T88" fmla="*/ 123 w 152"/>
                <a:gd name="T89" fmla="*/ 40 h 187"/>
                <a:gd name="T90" fmla="*/ 78 w 152"/>
                <a:gd name="T91" fmla="*/ 76 h 187"/>
                <a:gd name="T92" fmla="*/ 82 w 152"/>
                <a:gd name="T93" fmla="*/ 31 h 187"/>
                <a:gd name="T94" fmla="*/ 84 w 152"/>
                <a:gd name="T95" fmla="*/ 31 h 187"/>
                <a:gd name="T96" fmla="*/ 85 w 152"/>
                <a:gd name="T97" fmla="*/ 31 h 187"/>
                <a:gd name="T98" fmla="*/ 98 w 152"/>
                <a:gd name="T99" fmla="*/ 18 h 187"/>
                <a:gd name="T100" fmla="*/ 82 w 152"/>
                <a:gd name="T101" fmla="*/ 1 h 187"/>
                <a:gd name="T102" fmla="*/ 70 w 152"/>
                <a:gd name="T103" fmla="*/ 16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87">
                  <a:moveTo>
                    <a:pt x="70" y="16"/>
                  </a:moveTo>
                  <a:cubicBezTo>
                    <a:pt x="69" y="22"/>
                    <a:pt x="72" y="27"/>
                    <a:pt x="77" y="30"/>
                  </a:cubicBezTo>
                  <a:cubicBezTo>
                    <a:pt x="78" y="47"/>
                    <a:pt x="79" y="63"/>
                    <a:pt x="74" y="80"/>
                  </a:cubicBezTo>
                  <a:cubicBezTo>
                    <a:pt x="74" y="80"/>
                    <a:pt x="74" y="80"/>
                    <a:pt x="74" y="80"/>
                  </a:cubicBezTo>
                  <a:cubicBezTo>
                    <a:pt x="59" y="94"/>
                    <a:pt x="46" y="110"/>
                    <a:pt x="34" y="126"/>
                  </a:cubicBezTo>
                  <a:cubicBezTo>
                    <a:pt x="38" y="111"/>
                    <a:pt x="36" y="92"/>
                    <a:pt x="31" y="77"/>
                  </a:cubicBezTo>
                  <a:cubicBezTo>
                    <a:pt x="35" y="77"/>
                    <a:pt x="38" y="76"/>
                    <a:pt x="40" y="74"/>
                  </a:cubicBezTo>
                  <a:cubicBezTo>
                    <a:pt x="49" y="70"/>
                    <a:pt x="48" y="57"/>
                    <a:pt x="40" y="52"/>
                  </a:cubicBezTo>
                  <a:cubicBezTo>
                    <a:pt x="33" y="47"/>
                    <a:pt x="22" y="49"/>
                    <a:pt x="16" y="54"/>
                  </a:cubicBezTo>
                  <a:cubicBezTo>
                    <a:pt x="8" y="60"/>
                    <a:pt x="10" y="70"/>
                    <a:pt x="18" y="75"/>
                  </a:cubicBezTo>
                  <a:cubicBezTo>
                    <a:pt x="19" y="76"/>
                    <a:pt x="20" y="75"/>
                    <a:pt x="20" y="75"/>
                  </a:cubicBezTo>
                  <a:cubicBezTo>
                    <a:pt x="22" y="76"/>
                    <a:pt x="24" y="77"/>
                    <a:pt x="26" y="77"/>
                  </a:cubicBezTo>
                  <a:cubicBezTo>
                    <a:pt x="28" y="85"/>
                    <a:pt x="30" y="93"/>
                    <a:pt x="31" y="101"/>
                  </a:cubicBezTo>
                  <a:cubicBezTo>
                    <a:pt x="33" y="112"/>
                    <a:pt x="32" y="122"/>
                    <a:pt x="30" y="133"/>
                  </a:cubicBezTo>
                  <a:cubicBezTo>
                    <a:pt x="18" y="149"/>
                    <a:pt x="8" y="167"/>
                    <a:pt x="0" y="185"/>
                  </a:cubicBezTo>
                  <a:cubicBezTo>
                    <a:pt x="0" y="186"/>
                    <a:pt x="1" y="187"/>
                    <a:pt x="2" y="186"/>
                  </a:cubicBezTo>
                  <a:cubicBezTo>
                    <a:pt x="7" y="178"/>
                    <a:pt x="12" y="169"/>
                    <a:pt x="18" y="161"/>
                  </a:cubicBezTo>
                  <a:cubicBezTo>
                    <a:pt x="40" y="153"/>
                    <a:pt x="62" y="158"/>
                    <a:pt x="84" y="160"/>
                  </a:cubicBezTo>
                  <a:cubicBezTo>
                    <a:pt x="83" y="166"/>
                    <a:pt x="85" y="172"/>
                    <a:pt x="91" y="175"/>
                  </a:cubicBezTo>
                  <a:cubicBezTo>
                    <a:pt x="97" y="178"/>
                    <a:pt x="107" y="176"/>
                    <a:pt x="109" y="168"/>
                  </a:cubicBezTo>
                  <a:cubicBezTo>
                    <a:pt x="111" y="162"/>
                    <a:pt x="109" y="156"/>
                    <a:pt x="104" y="152"/>
                  </a:cubicBezTo>
                  <a:cubicBezTo>
                    <a:pt x="99" y="148"/>
                    <a:pt x="90" y="151"/>
                    <a:pt x="86" y="156"/>
                  </a:cubicBezTo>
                  <a:cubicBezTo>
                    <a:pt x="65" y="151"/>
                    <a:pt x="39" y="150"/>
                    <a:pt x="19" y="158"/>
                  </a:cubicBezTo>
                  <a:cubicBezTo>
                    <a:pt x="30" y="141"/>
                    <a:pt x="41" y="124"/>
                    <a:pt x="54" y="108"/>
                  </a:cubicBezTo>
                  <a:cubicBezTo>
                    <a:pt x="75" y="100"/>
                    <a:pt x="94" y="104"/>
                    <a:pt x="114" y="109"/>
                  </a:cubicBezTo>
                  <a:cubicBezTo>
                    <a:pt x="114" y="109"/>
                    <a:pt x="114" y="110"/>
                    <a:pt x="113" y="110"/>
                  </a:cubicBezTo>
                  <a:cubicBezTo>
                    <a:pt x="113" y="111"/>
                    <a:pt x="114" y="112"/>
                    <a:pt x="115" y="113"/>
                  </a:cubicBezTo>
                  <a:cubicBezTo>
                    <a:pt x="115" y="118"/>
                    <a:pt x="119" y="123"/>
                    <a:pt x="123" y="125"/>
                  </a:cubicBezTo>
                  <a:cubicBezTo>
                    <a:pt x="130" y="129"/>
                    <a:pt x="138" y="121"/>
                    <a:pt x="140" y="115"/>
                  </a:cubicBezTo>
                  <a:cubicBezTo>
                    <a:pt x="142" y="108"/>
                    <a:pt x="137" y="101"/>
                    <a:pt x="131" y="99"/>
                  </a:cubicBezTo>
                  <a:cubicBezTo>
                    <a:pt x="125" y="97"/>
                    <a:pt x="120" y="100"/>
                    <a:pt x="117" y="104"/>
                  </a:cubicBezTo>
                  <a:cubicBezTo>
                    <a:pt x="97" y="99"/>
                    <a:pt x="75" y="97"/>
                    <a:pt x="57" y="104"/>
                  </a:cubicBezTo>
                  <a:cubicBezTo>
                    <a:pt x="70" y="89"/>
                    <a:pt x="84" y="76"/>
                    <a:pt x="99" y="64"/>
                  </a:cubicBezTo>
                  <a:cubicBezTo>
                    <a:pt x="108" y="64"/>
                    <a:pt x="117" y="66"/>
                    <a:pt x="126" y="67"/>
                  </a:cubicBezTo>
                  <a:cubicBezTo>
                    <a:pt x="126" y="67"/>
                    <a:pt x="125" y="67"/>
                    <a:pt x="125" y="68"/>
                  </a:cubicBezTo>
                  <a:cubicBezTo>
                    <a:pt x="127" y="74"/>
                    <a:pt x="133" y="79"/>
                    <a:pt x="139" y="78"/>
                  </a:cubicBezTo>
                  <a:cubicBezTo>
                    <a:pt x="144" y="77"/>
                    <a:pt x="152" y="72"/>
                    <a:pt x="151" y="66"/>
                  </a:cubicBezTo>
                  <a:cubicBezTo>
                    <a:pt x="150" y="61"/>
                    <a:pt x="144" y="58"/>
                    <a:pt x="140" y="57"/>
                  </a:cubicBezTo>
                  <a:cubicBezTo>
                    <a:pt x="135" y="57"/>
                    <a:pt x="130" y="59"/>
                    <a:pt x="127" y="63"/>
                  </a:cubicBezTo>
                  <a:cubicBezTo>
                    <a:pt x="119" y="61"/>
                    <a:pt x="110" y="61"/>
                    <a:pt x="102" y="62"/>
                  </a:cubicBezTo>
                  <a:cubicBezTo>
                    <a:pt x="110" y="55"/>
                    <a:pt x="119" y="49"/>
                    <a:pt x="127" y="42"/>
                  </a:cubicBezTo>
                  <a:cubicBezTo>
                    <a:pt x="131" y="44"/>
                    <a:pt x="137" y="43"/>
                    <a:pt x="140" y="39"/>
                  </a:cubicBezTo>
                  <a:cubicBezTo>
                    <a:pt x="144" y="33"/>
                    <a:pt x="145" y="27"/>
                    <a:pt x="138" y="23"/>
                  </a:cubicBezTo>
                  <a:cubicBezTo>
                    <a:pt x="134" y="20"/>
                    <a:pt x="128" y="20"/>
                    <a:pt x="124" y="23"/>
                  </a:cubicBezTo>
                  <a:cubicBezTo>
                    <a:pt x="118" y="27"/>
                    <a:pt x="120" y="35"/>
                    <a:pt x="123" y="40"/>
                  </a:cubicBezTo>
                  <a:cubicBezTo>
                    <a:pt x="107" y="51"/>
                    <a:pt x="92" y="63"/>
                    <a:pt x="78" y="76"/>
                  </a:cubicBezTo>
                  <a:cubicBezTo>
                    <a:pt x="84" y="63"/>
                    <a:pt x="85" y="46"/>
                    <a:pt x="82" y="31"/>
                  </a:cubicBezTo>
                  <a:cubicBezTo>
                    <a:pt x="83" y="31"/>
                    <a:pt x="84" y="31"/>
                    <a:pt x="84" y="31"/>
                  </a:cubicBezTo>
                  <a:cubicBezTo>
                    <a:pt x="85" y="31"/>
                    <a:pt x="85" y="31"/>
                    <a:pt x="85" y="31"/>
                  </a:cubicBezTo>
                  <a:cubicBezTo>
                    <a:pt x="92" y="31"/>
                    <a:pt x="98" y="26"/>
                    <a:pt x="98" y="18"/>
                  </a:cubicBezTo>
                  <a:cubicBezTo>
                    <a:pt x="98" y="11"/>
                    <a:pt x="91" y="0"/>
                    <a:pt x="82" y="1"/>
                  </a:cubicBezTo>
                  <a:cubicBezTo>
                    <a:pt x="75" y="2"/>
                    <a:pt x="70" y="9"/>
                    <a:pt x="70" y="16"/>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5" name="Freeform 48"/>
            <p:cNvSpPr>
              <a:spLocks/>
            </p:cNvSpPr>
            <p:nvPr/>
          </p:nvSpPr>
          <p:spPr bwMode="auto">
            <a:xfrm>
              <a:off x="2792442" y="628937"/>
              <a:ext cx="1028700" cy="658813"/>
            </a:xfrm>
            <a:custGeom>
              <a:avLst/>
              <a:gdLst>
                <a:gd name="T0" fmla="*/ 373 w 375"/>
                <a:gd name="T1" fmla="*/ 204 h 239"/>
                <a:gd name="T2" fmla="*/ 372 w 375"/>
                <a:gd name="T3" fmla="*/ 203 h 239"/>
                <a:gd name="T4" fmla="*/ 349 w 375"/>
                <a:gd name="T5" fmla="*/ 152 h 239"/>
                <a:gd name="T6" fmla="*/ 313 w 375"/>
                <a:gd name="T7" fmla="*/ 116 h 239"/>
                <a:gd name="T8" fmla="*/ 235 w 375"/>
                <a:gd name="T9" fmla="*/ 120 h 239"/>
                <a:gd name="T10" fmla="*/ 235 w 375"/>
                <a:gd name="T11" fmla="*/ 121 h 239"/>
                <a:gd name="T12" fmla="*/ 126 w 375"/>
                <a:gd name="T13" fmla="*/ 95 h 239"/>
                <a:gd name="T14" fmla="*/ 92 w 375"/>
                <a:gd name="T15" fmla="*/ 90 h 239"/>
                <a:gd name="T16" fmla="*/ 150 w 375"/>
                <a:gd name="T17" fmla="*/ 54 h 239"/>
                <a:gd name="T18" fmla="*/ 192 w 375"/>
                <a:gd name="T19" fmla="*/ 41 h 239"/>
                <a:gd name="T20" fmla="*/ 192 w 375"/>
                <a:gd name="T21" fmla="*/ 42 h 239"/>
                <a:gd name="T22" fmla="*/ 296 w 375"/>
                <a:gd name="T23" fmla="*/ 59 h 239"/>
                <a:gd name="T24" fmla="*/ 297 w 375"/>
                <a:gd name="T25" fmla="*/ 56 h 239"/>
                <a:gd name="T26" fmla="*/ 296 w 375"/>
                <a:gd name="T27" fmla="*/ 55 h 239"/>
                <a:gd name="T28" fmla="*/ 296 w 375"/>
                <a:gd name="T29" fmla="*/ 55 h 239"/>
                <a:gd name="T30" fmla="*/ 193 w 375"/>
                <a:gd name="T31" fmla="*/ 37 h 239"/>
                <a:gd name="T32" fmla="*/ 144 w 375"/>
                <a:gd name="T33" fmla="*/ 53 h 239"/>
                <a:gd name="T34" fmla="*/ 90 w 375"/>
                <a:gd name="T35" fmla="*/ 90 h 239"/>
                <a:gd name="T36" fmla="*/ 58 w 375"/>
                <a:gd name="T37" fmla="*/ 85 h 239"/>
                <a:gd name="T38" fmla="*/ 0 w 375"/>
                <a:gd name="T39" fmla="*/ 90 h 239"/>
                <a:gd name="T40" fmla="*/ 1 w 375"/>
                <a:gd name="T41" fmla="*/ 92 h 239"/>
                <a:gd name="T42" fmla="*/ 67 w 375"/>
                <a:gd name="T43" fmla="*/ 90 h 239"/>
                <a:gd name="T44" fmla="*/ 88 w 375"/>
                <a:gd name="T45" fmla="*/ 93 h 239"/>
                <a:gd name="T46" fmla="*/ 89 w 375"/>
                <a:gd name="T47" fmla="*/ 93 h 239"/>
                <a:gd name="T48" fmla="*/ 89 w 375"/>
                <a:gd name="T49" fmla="*/ 93 h 239"/>
                <a:gd name="T50" fmla="*/ 131 w 375"/>
                <a:gd name="T51" fmla="*/ 100 h 239"/>
                <a:gd name="T52" fmla="*/ 161 w 375"/>
                <a:gd name="T53" fmla="*/ 127 h 239"/>
                <a:gd name="T54" fmla="*/ 166 w 375"/>
                <a:gd name="T55" fmla="*/ 133 h 239"/>
                <a:gd name="T56" fmla="*/ 166 w 375"/>
                <a:gd name="T57" fmla="*/ 133 h 239"/>
                <a:gd name="T58" fmla="*/ 190 w 375"/>
                <a:gd name="T59" fmla="*/ 189 h 239"/>
                <a:gd name="T60" fmla="*/ 217 w 375"/>
                <a:gd name="T61" fmla="*/ 213 h 239"/>
                <a:gd name="T62" fmla="*/ 240 w 375"/>
                <a:gd name="T63" fmla="*/ 238 h 239"/>
                <a:gd name="T64" fmla="*/ 242 w 375"/>
                <a:gd name="T65" fmla="*/ 237 h 239"/>
                <a:gd name="T66" fmla="*/ 241 w 375"/>
                <a:gd name="T67" fmla="*/ 234 h 239"/>
                <a:gd name="T68" fmla="*/ 170 w 375"/>
                <a:gd name="T69" fmla="*/ 132 h 239"/>
                <a:gd name="T70" fmla="*/ 162 w 375"/>
                <a:gd name="T71" fmla="*/ 122 h 239"/>
                <a:gd name="T72" fmla="*/ 136 w 375"/>
                <a:gd name="T73" fmla="*/ 101 h 239"/>
                <a:gd name="T74" fmla="*/ 211 w 375"/>
                <a:gd name="T75" fmla="*/ 118 h 239"/>
                <a:gd name="T76" fmla="*/ 235 w 375"/>
                <a:gd name="T77" fmla="*/ 126 h 239"/>
                <a:gd name="T78" fmla="*/ 290 w 375"/>
                <a:gd name="T79" fmla="*/ 175 h 239"/>
                <a:gd name="T80" fmla="*/ 330 w 375"/>
                <a:gd name="T81" fmla="*/ 189 h 239"/>
                <a:gd name="T82" fmla="*/ 372 w 375"/>
                <a:gd name="T83" fmla="*/ 207 h 239"/>
                <a:gd name="T84" fmla="*/ 373 w 375"/>
                <a:gd name="T85" fmla="*/ 204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5" h="239">
                  <a:moveTo>
                    <a:pt x="373" y="204"/>
                  </a:moveTo>
                  <a:cubicBezTo>
                    <a:pt x="373" y="204"/>
                    <a:pt x="372" y="204"/>
                    <a:pt x="372" y="203"/>
                  </a:cubicBezTo>
                  <a:cubicBezTo>
                    <a:pt x="369" y="185"/>
                    <a:pt x="359" y="167"/>
                    <a:pt x="349" y="152"/>
                  </a:cubicBezTo>
                  <a:cubicBezTo>
                    <a:pt x="340" y="138"/>
                    <a:pt x="328" y="124"/>
                    <a:pt x="313" y="116"/>
                  </a:cubicBezTo>
                  <a:cubicBezTo>
                    <a:pt x="291" y="106"/>
                    <a:pt x="252" y="98"/>
                    <a:pt x="235" y="120"/>
                  </a:cubicBezTo>
                  <a:cubicBezTo>
                    <a:pt x="235" y="121"/>
                    <a:pt x="235" y="121"/>
                    <a:pt x="235" y="121"/>
                  </a:cubicBezTo>
                  <a:cubicBezTo>
                    <a:pt x="199" y="109"/>
                    <a:pt x="162" y="101"/>
                    <a:pt x="126" y="95"/>
                  </a:cubicBezTo>
                  <a:cubicBezTo>
                    <a:pt x="115" y="94"/>
                    <a:pt x="103" y="92"/>
                    <a:pt x="92" y="90"/>
                  </a:cubicBezTo>
                  <a:cubicBezTo>
                    <a:pt x="106" y="72"/>
                    <a:pt x="129" y="62"/>
                    <a:pt x="150" y="54"/>
                  </a:cubicBezTo>
                  <a:cubicBezTo>
                    <a:pt x="163" y="49"/>
                    <a:pt x="177" y="44"/>
                    <a:pt x="192" y="41"/>
                  </a:cubicBezTo>
                  <a:cubicBezTo>
                    <a:pt x="192" y="41"/>
                    <a:pt x="192" y="42"/>
                    <a:pt x="192" y="42"/>
                  </a:cubicBezTo>
                  <a:cubicBezTo>
                    <a:pt x="217" y="73"/>
                    <a:pt x="262" y="56"/>
                    <a:pt x="296" y="59"/>
                  </a:cubicBezTo>
                  <a:cubicBezTo>
                    <a:pt x="298" y="59"/>
                    <a:pt x="298" y="56"/>
                    <a:pt x="297" y="56"/>
                  </a:cubicBezTo>
                  <a:cubicBezTo>
                    <a:pt x="296" y="56"/>
                    <a:pt x="296" y="55"/>
                    <a:pt x="296" y="55"/>
                  </a:cubicBezTo>
                  <a:cubicBezTo>
                    <a:pt x="296" y="55"/>
                    <a:pt x="296" y="55"/>
                    <a:pt x="296" y="55"/>
                  </a:cubicBezTo>
                  <a:cubicBezTo>
                    <a:pt x="285" y="17"/>
                    <a:pt x="214" y="0"/>
                    <a:pt x="193" y="37"/>
                  </a:cubicBezTo>
                  <a:cubicBezTo>
                    <a:pt x="176" y="40"/>
                    <a:pt x="159" y="46"/>
                    <a:pt x="144" y="53"/>
                  </a:cubicBezTo>
                  <a:cubicBezTo>
                    <a:pt x="125" y="60"/>
                    <a:pt x="100" y="71"/>
                    <a:pt x="90" y="90"/>
                  </a:cubicBezTo>
                  <a:cubicBezTo>
                    <a:pt x="79" y="88"/>
                    <a:pt x="69" y="86"/>
                    <a:pt x="58" y="85"/>
                  </a:cubicBezTo>
                  <a:cubicBezTo>
                    <a:pt x="40" y="83"/>
                    <a:pt x="16" y="80"/>
                    <a:pt x="0" y="90"/>
                  </a:cubicBezTo>
                  <a:cubicBezTo>
                    <a:pt x="0" y="91"/>
                    <a:pt x="0" y="92"/>
                    <a:pt x="1" y="92"/>
                  </a:cubicBezTo>
                  <a:cubicBezTo>
                    <a:pt x="23" y="85"/>
                    <a:pt x="44" y="86"/>
                    <a:pt x="67" y="90"/>
                  </a:cubicBezTo>
                  <a:cubicBezTo>
                    <a:pt x="74" y="91"/>
                    <a:pt x="81" y="92"/>
                    <a:pt x="88" y="93"/>
                  </a:cubicBezTo>
                  <a:cubicBezTo>
                    <a:pt x="88" y="94"/>
                    <a:pt x="89" y="94"/>
                    <a:pt x="89" y="93"/>
                  </a:cubicBezTo>
                  <a:cubicBezTo>
                    <a:pt x="89" y="93"/>
                    <a:pt x="89" y="93"/>
                    <a:pt x="89" y="93"/>
                  </a:cubicBezTo>
                  <a:cubicBezTo>
                    <a:pt x="103" y="95"/>
                    <a:pt x="117" y="98"/>
                    <a:pt x="131" y="100"/>
                  </a:cubicBezTo>
                  <a:cubicBezTo>
                    <a:pt x="142" y="108"/>
                    <a:pt x="152" y="117"/>
                    <a:pt x="161" y="127"/>
                  </a:cubicBezTo>
                  <a:cubicBezTo>
                    <a:pt x="163" y="129"/>
                    <a:pt x="165" y="131"/>
                    <a:pt x="166" y="133"/>
                  </a:cubicBezTo>
                  <a:cubicBezTo>
                    <a:pt x="166" y="133"/>
                    <a:pt x="166" y="133"/>
                    <a:pt x="166" y="133"/>
                  </a:cubicBezTo>
                  <a:cubicBezTo>
                    <a:pt x="163" y="155"/>
                    <a:pt x="175" y="174"/>
                    <a:pt x="190" y="189"/>
                  </a:cubicBezTo>
                  <a:cubicBezTo>
                    <a:pt x="199" y="197"/>
                    <a:pt x="208" y="205"/>
                    <a:pt x="217" y="213"/>
                  </a:cubicBezTo>
                  <a:cubicBezTo>
                    <a:pt x="226" y="221"/>
                    <a:pt x="233" y="230"/>
                    <a:pt x="240" y="238"/>
                  </a:cubicBezTo>
                  <a:cubicBezTo>
                    <a:pt x="241" y="239"/>
                    <a:pt x="243" y="238"/>
                    <a:pt x="242" y="237"/>
                  </a:cubicBezTo>
                  <a:cubicBezTo>
                    <a:pt x="242" y="236"/>
                    <a:pt x="241" y="235"/>
                    <a:pt x="241" y="234"/>
                  </a:cubicBezTo>
                  <a:cubicBezTo>
                    <a:pt x="232" y="195"/>
                    <a:pt x="226" y="122"/>
                    <a:pt x="170" y="132"/>
                  </a:cubicBezTo>
                  <a:cubicBezTo>
                    <a:pt x="167" y="128"/>
                    <a:pt x="165" y="125"/>
                    <a:pt x="162" y="122"/>
                  </a:cubicBezTo>
                  <a:cubicBezTo>
                    <a:pt x="155" y="115"/>
                    <a:pt x="146" y="106"/>
                    <a:pt x="136" y="101"/>
                  </a:cubicBezTo>
                  <a:cubicBezTo>
                    <a:pt x="161" y="105"/>
                    <a:pt x="186" y="111"/>
                    <a:pt x="211" y="118"/>
                  </a:cubicBezTo>
                  <a:cubicBezTo>
                    <a:pt x="219" y="120"/>
                    <a:pt x="227" y="123"/>
                    <a:pt x="235" y="126"/>
                  </a:cubicBezTo>
                  <a:cubicBezTo>
                    <a:pt x="249" y="147"/>
                    <a:pt x="267" y="165"/>
                    <a:pt x="290" y="175"/>
                  </a:cubicBezTo>
                  <a:cubicBezTo>
                    <a:pt x="303" y="181"/>
                    <a:pt x="317" y="185"/>
                    <a:pt x="330" y="189"/>
                  </a:cubicBezTo>
                  <a:cubicBezTo>
                    <a:pt x="345" y="194"/>
                    <a:pt x="358" y="200"/>
                    <a:pt x="372" y="207"/>
                  </a:cubicBezTo>
                  <a:cubicBezTo>
                    <a:pt x="374" y="207"/>
                    <a:pt x="375" y="205"/>
                    <a:pt x="373" y="204"/>
                  </a:cubicBezTo>
                  <a:close/>
                </a:path>
              </a:pathLst>
            </a:custGeom>
            <a:solidFill>
              <a:srgbClr val="21B3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6" name="Freeform 49"/>
            <p:cNvSpPr>
              <a:spLocks/>
            </p:cNvSpPr>
            <p:nvPr/>
          </p:nvSpPr>
          <p:spPr bwMode="auto">
            <a:xfrm>
              <a:off x="3554442" y="470187"/>
              <a:ext cx="301625" cy="300038"/>
            </a:xfrm>
            <a:custGeom>
              <a:avLst/>
              <a:gdLst>
                <a:gd name="T0" fmla="*/ 63 w 110"/>
                <a:gd name="T1" fmla="*/ 38 h 109"/>
                <a:gd name="T2" fmla="*/ 0 w 110"/>
                <a:gd name="T3" fmla="*/ 5 h 109"/>
                <a:gd name="T4" fmla="*/ 0 w 110"/>
                <a:gd name="T5" fmla="*/ 5 h 109"/>
                <a:gd name="T6" fmla="*/ 64 w 110"/>
                <a:gd name="T7" fmla="*/ 45 h 109"/>
                <a:gd name="T8" fmla="*/ 106 w 110"/>
                <a:gd name="T9" fmla="*/ 107 h 109"/>
                <a:gd name="T10" fmla="*/ 109 w 110"/>
                <a:gd name="T11" fmla="*/ 105 h 109"/>
                <a:gd name="T12" fmla="*/ 63 w 110"/>
                <a:gd name="T13" fmla="*/ 38 h 109"/>
              </a:gdLst>
              <a:ahLst/>
              <a:cxnLst>
                <a:cxn ang="0">
                  <a:pos x="T0" y="T1"/>
                </a:cxn>
                <a:cxn ang="0">
                  <a:pos x="T2" y="T3"/>
                </a:cxn>
                <a:cxn ang="0">
                  <a:pos x="T4" y="T5"/>
                </a:cxn>
                <a:cxn ang="0">
                  <a:pos x="T6" y="T7"/>
                </a:cxn>
                <a:cxn ang="0">
                  <a:pos x="T8" y="T9"/>
                </a:cxn>
                <a:cxn ang="0">
                  <a:pos x="T10" y="T11"/>
                </a:cxn>
                <a:cxn ang="0">
                  <a:pos x="T12" y="T13"/>
                </a:cxn>
              </a:cxnLst>
              <a:rect l="0" t="0" r="r" b="b"/>
              <a:pathLst>
                <a:path w="110" h="109">
                  <a:moveTo>
                    <a:pt x="63" y="38"/>
                  </a:moveTo>
                  <a:cubicBezTo>
                    <a:pt x="47" y="21"/>
                    <a:pt x="25" y="0"/>
                    <a:pt x="0" y="5"/>
                  </a:cubicBezTo>
                  <a:cubicBezTo>
                    <a:pt x="0" y="5"/>
                    <a:pt x="0" y="5"/>
                    <a:pt x="0" y="5"/>
                  </a:cubicBezTo>
                  <a:cubicBezTo>
                    <a:pt x="27" y="7"/>
                    <a:pt x="47" y="25"/>
                    <a:pt x="64" y="45"/>
                  </a:cubicBezTo>
                  <a:cubicBezTo>
                    <a:pt x="80" y="64"/>
                    <a:pt x="93" y="85"/>
                    <a:pt x="106" y="107"/>
                  </a:cubicBezTo>
                  <a:cubicBezTo>
                    <a:pt x="107" y="109"/>
                    <a:pt x="110" y="107"/>
                    <a:pt x="109" y="105"/>
                  </a:cubicBezTo>
                  <a:cubicBezTo>
                    <a:pt x="96" y="82"/>
                    <a:pt x="81" y="59"/>
                    <a:pt x="63" y="38"/>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7" name="Freeform 50"/>
            <p:cNvSpPr>
              <a:spLocks/>
            </p:cNvSpPr>
            <p:nvPr/>
          </p:nvSpPr>
          <p:spPr bwMode="auto">
            <a:xfrm>
              <a:off x="3795742" y="752763"/>
              <a:ext cx="211138" cy="212725"/>
            </a:xfrm>
            <a:custGeom>
              <a:avLst/>
              <a:gdLst>
                <a:gd name="T0" fmla="*/ 20 w 77"/>
                <a:gd name="T1" fmla="*/ 0 h 77"/>
                <a:gd name="T2" fmla="*/ 18 w 77"/>
                <a:gd name="T3" fmla="*/ 0 h 77"/>
                <a:gd name="T4" fmla="*/ 17 w 77"/>
                <a:gd name="T5" fmla="*/ 3 h 77"/>
                <a:gd name="T6" fmla="*/ 11 w 77"/>
                <a:gd name="T7" fmla="*/ 69 h 77"/>
                <a:gd name="T8" fmla="*/ 24 w 77"/>
                <a:gd name="T9" fmla="*/ 76 h 77"/>
                <a:gd name="T10" fmla="*/ 31 w 77"/>
                <a:gd name="T11" fmla="*/ 61 h 77"/>
                <a:gd name="T12" fmla="*/ 48 w 77"/>
                <a:gd name="T13" fmla="*/ 74 h 77"/>
                <a:gd name="T14" fmla="*/ 50 w 77"/>
                <a:gd name="T15" fmla="*/ 73 h 77"/>
                <a:gd name="T16" fmla="*/ 53 w 77"/>
                <a:gd name="T17" fmla="*/ 52 h 77"/>
                <a:gd name="T18" fmla="*/ 69 w 77"/>
                <a:gd name="T19" fmla="*/ 57 h 77"/>
                <a:gd name="T20" fmla="*/ 76 w 77"/>
                <a:gd name="T21" fmla="*/ 41 h 77"/>
                <a:gd name="T22" fmla="*/ 20 w 77"/>
                <a:gd name="T23" fmla="*/ 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7" h="77">
                  <a:moveTo>
                    <a:pt x="20" y="0"/>
                  </a:moveTo>
                  <a:cubicBezTo>
                    <a:pt x="19" y="0"/>
                    <a:pt x="19" y="0"/>
                    <a:pt x="18" y="0"/>
                  </a:cubicBezTo>
                  <a:cubicBezTo>
                    <a:pt x="17" y="1"/>
                    <a:pt x="16" y="2"/>
                    <a:pt x="17" y="3"/>
                  </a:cubicBezTo>
                  <a:cubicBezTo>
                    <a:pt x="8" y="23"/>
                    <a:pt x="0" y="49"/>
                    <a:pt x="11" y="69"/>
                  </a:cubicBezTo>
                  <a:cubicBezTo>
                    <a:pt x="14" y="74"/>
                    <a:pt x="19" y="77"/>
                    <a:pt x="24" y="76"/>
                  </a:cubicBezTo>
                  <a:cubicBezTo>
                    <a:pt x="30" y="74"/>
                    <a:pt x="31" y="67"/>
                    <a:pt x="31" y="61"/>
                  </a:cubicBezTo>
                  <a:cubicBezTo>
                    <a:pt x="35" y="67"/>
                    <a:pt x="41" y="72"/>
                    <a:pt x="48" y="74"/>
                  </a:cubicBezTo>
                  <a:cubicBezTo>
                    <a:pt x="49" y="75"/>
                    <a:pt x="50" y="74"/>
                    <a:pt x="50" y="73"/>
                  </a:cubicBezTo>
                  <a:cubicBezTo>
                    <a:pt x="53" y="66"/>
                    <a:pt x="54" y="59"/>
                    <a:pt x="53" y="52"/>
                  </a:cubicBezTo>
                  <a:cubicBezTo>
                    <a:pt x="58" y="56"/>
                    <a:pt x="63" y="59"/>
                    <a:pt x="69" y="57"/>
                  </a:cubicBezTo>
                  <a:cubicBezTo>
                    <a:pt x="76" y="55"/>
                    <a:pt x="77" y="46"/>
                    <a:pt x="76" y="41"/>
                  </a:cubicBezTo>
                  <a:cubicBezTo>
                    <a:pt x="74" y="14"/>
                    <a:pt x="41" y="4"/>
                    <a:pt x="20" y="0"/>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8" name="Freeform 65"/>
            <p:cNvSpPr>
              <a:spLocks/>
            </p:cNvSpPr>
            <p:nvPr/>
          </p:nvSpPr>
          <p:spPr bwMode="auto">
            <a:xfrm>
              <a:off x="-142846" y="-69563"/>
              <a:ext cx="457200" cy="561975"/>
            </a:xfrm>
            <a:custGeom>
              <a:avLst/>
              <a:gdLst>
                <a:gd name="T0" fmla="*/ 164 w 167"/>
                <a:gd name="T1" fmla="*/ 42 h 204"/>
                <a:gd name="T2" fmla="*/ 141 w 167"/>
                <a:gd name="T3" fmla="*/ 36 h 204"/>
                <a:gd name="T4" fmla="*/ 136 w 167"/>
                <a:gd name="T5" fmla="*/ 54 h 204"/>
                <a:gd name="T6" fmla="*/ 137 w 167"/>
                <a:gd name="T7" fmla="*/ 55 h 204"/>
                <a:gd name="T8" fmla="*/ 138 w 167"/>
                <a:gd name="T9" fmla="*/ 56 h 204"/>
                <a:gd name="T10" fmla="*/ 101 w 167"/>
                <a:gd name="T11" fmla="*/ 82 h 204"/>
                <a:gd name="T12" fmla="*/ 110 w 167"/>
                <a:gd name="T13" fmla="*/ 26 h 204"/>
                <a:gd name="T14" fmla="*/ 124 w 167"/>
                <a:gd name="T15" fmla="*/ 16 h 204"/>
                <a:gd name="T16" fmla="*/ 118 w 167"/>
                <a:gd name="T17" fmla="*/ 3 h 204"/>
                <a:gd name="T18" fmla="*/ 103 w 167"/>
                <a:gd name="T19" fmla="*/ 10 h 204"/>
                <a:gd name="T20" fmla="*/ 106 w 167"/>
                <a:gd name="T21" fmla="*/ 23 h 204"/>
                <a:gd name="T22" fmla="*/ 102 w 167"/>
                <a:gd name="T23" fmla="*/ 54 h 204"/>
                <a:gd name="T24" fmla="*/ 88 w 167"/>
                <a:gd name="T25" fmla="*/ 33 h 204"/>
                <a:gd name="T26" fmla="*/ 87 w 167"/>
                <a:gd name="T27" fmla="*/ 19 h 204"/>
                <a:gd name="T28" fmla="*/ 74 w 167"/>
                <a:gd name="T29" fmla="*/ 14 h 204"/>
                <a:gd name="T30" fmla="*/ 69 w 167"/>
                <a:gd name="T31" fmla="*/ 30 h 204"/>
                <a:gd name="T32" fmla="*/ 85 w 167"/>
                <a:gd name="T33" fmla="*/ 37 h 204"/>
                <a:gd name="T34" fmla="*/ 85 w 167"/>
                <a:gd name="T35" fmla="*/ 36 h 204"/>
                <a:gd name="T36" fmla="*/ 101 w 167"/>
                <a:gd name="T37" fmla="*/ 58 h 204"/>
                <a:gd name="T38" fmla="*/ 87 w 167"/>
                <a:gd name="T39" fmla="*/ 114 h 204"/>
                <a:gd name="T40" fmla="*/ 57 w 167"/>
                <a:gd name="T41" fmla="*/ 63 h 204"/>
                <a:gd name="T42" fmla="*/ 55 w 167"/>
                <a:gd name="T43" fmla="*/ 47 h 204"/>
                <a:gd name="T44" fmla="*/ 37 w 167"/>
                <a:gd name="T45" fmla="*/ 48 h 204"/>
                <a:gd name="T46" fmla="*/ 36 w 167"/>
                <a:gd name="T47" fmla="*/ 67 h 204"/>
                <a:gd name="T48" fmla="*/ 51 w 167"/>
                <a:gd name="T49" fmla="*/ 68 h 204"/>
                <a:gd name="T50" fmla="*/ 54 w 167"/>
                <a:gd name="T51" fmla="*/ 68 h 204"/>
                <a:gd name="T52" fmla="*/ 55 w 167"/>
                <a:gd name="T53" fmla="*/ 67 h 204"/>
                <a:gd name="T54" fmla="*/ 85 w 167"/>
                <a:gd name="T55" fmla="*/ 118 h 204"/>
                <a:gd name="T56" fmla="*/ 58 w 167"/>
                <a:gd name="T57" fmla="*/ 174 h 204"/>
                <a:gd name="T58" fmla="*/ 27 w 167"/>
                <a:gd name="T59" fmla="*/ 114 h 204"/>
                <a:gd name="T60" fmla="*/ 22 w 167"/>
                <a:gd name="T61" fmla="*/ 97 h 204"/>
                <a:gd name="T62" fmla="*/ 5 w 167"/>
                <a:gd name="T63" fmla="*/ 100 h 204"/>
                <a:gd name="T64" fmla="*/ 9 w 167"/>
                <a:gd name="T65" fmla="*/ 120 h 204"/>
                <a:gd name="T66" fmla="*/ 24 w 167"/>
                <a:gd name="T67" fmla="*/ 118 h 204"/>
                <a:gd name="T68" fmla="*/ 57 w 167"/>
                <a:gd name="T69" fmla="*/ 176 h 204"/>
                <a:gd name="T70" fmla="*/ 43 w 167"/>
                <a:gd name="T71" fmla="*/ 203 h 204"/>
                <a:gd name="T72" fmla="*/ 44 w 167"/>
                <a:gd name="T73" fmla="*/ 204 h 204"/>
                <a:gd name="T74" fmla="*/ 75 w 167"/>
                <a:gd name="T75" fmla="*/ 152 h 204"/>
                <a:gd name="T76" fmla="*/ 102 w 167"/>
                <a:gd name="T77" fmla="*/ 135 h 204"/>
                <a:gd name="T78" fmla="*/ 126 w 167"/>
                <a:gd name="T79" fmla="*/ 128 h 204"/>
                <a:gd name="T80" fmla="*/ 130 w 167"/>
                <a:gd name="T81" fmla="*/ 132 h 204"/>
                <a:gd name="T82" fmla="*/ 131 w 167"/>
                <a:gd name="T83" fmla="*/ 134 h 204"/>
                <a:gd name="T84" fmla="*/ 151 w 167"/>
                <a:gd name="T85" fmla="*/ 125 h 204"/>
                <a:gd name="T86" fmla="*/ 141 w 167"/>
                <a:gd name="T87" fmla="*/ 103 h 204"/>
                <a:gd name="T88" fmla="*/ 121 w 167"/>
                <a:gd name="T89" fmla="*/ 114 h 204"/>
                <a:gd name="T90" fmla="*/ 123 w 167"/>
                <a:gd name="T91" fmla="*/ 123 h 204"/>
                <a:gd name="T92" fmla="*/ 79 w 167"/>
                <a:gd name="T93" fmla="*/ 145 h 204"/>
                <a:gd name="T94" fmla="*/ 99 w 167"/>
                <a:gd name="T95" fmla="*/ 88 h 204"/>
                <a:gd name="T96" fmla="*/ 100 w 167"/>
                <a:gd name="T97" fmla="*/ 88 h 204"/>
                <a:gd name="T98" fmla="*/ 142 w 167"/>
                <a:gd name="T99" fmla="*/ 60 h 204"/>
                <a:gd name="T100" fmla="*/ 157 w 167"/>
                <a:gd name="T101" fmla="*/ 60 h 204"/>
                <a:gd name="T102" fmla="*/ 164 w 167"/>
                <a:gd name="T103" fmla="*/ 42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7" h="204">
                  <a:moveTo>
                    <a:pt x="164" y="42"/>
                  </a:moveTo>
                  <a:cubicBezTo>
                    <a:pt x="161" y="33"/>
                    <a:pt x="148" y="33"/>
                    <a:pt x="141" y="36"/>
                  </a:cubicBezTo>
                  <a:cubicBezTo>
                    <a:pt x="135" y="40"/>
                    <a:pt x="133" y="48"/>
                    <a:pt x="136" y="54"/>
                  </a:cubicBezTo>
                  <a:cubicBezTo>
                    <a:pt x="136" y="54"/>
                    <a:pt x="136" y="54"/>
                    <a:pt x="137" y="55"/>
                  </a:cubicBezTo>
                  <a:cubicBezTo>
                    <a:pt x="137" y="55"/>
                    <a:pt x="137" y="56"/>
                    <a:pt x="138" y="56"/>
                  </a:cubicBezTo>
                  <a:cubicBezTo>
                    <a:pt x="124" y="61"/>
                    <a:pt x="110" y="71"/>
                    <a:pt x="101" y="82"/>
                  </a:cubicBezTo>
                  <a:cubicBezTo>
                    <a:pt x="105" y="63"/>
                    <a:pt x="108" y="45"/>
                    <a:pt x="110" y="26"/>
                  </a:cubicBezTo>
                  <a:cubicBezTo>
                    <a:pt x="116" y="25"/>
                    <a:pt x="124" y="23"/>
                    <a:pt x="124" y="16"/>
                  </a:cubicBezTo>
                  <a:cubicBezTo>
                    <a:pt x="125" y="11"/>
                    <a:pt x="122" y="6"/>
                    <a:pt x="118" y="3"/>
                  </a:cubicBezTo>
                  <a:cubicBezTo>
                    <a:pt x="111" y="0"/>
                    <a:pt x="106" y="4"/>
                    <a:pt x="103" y="10"/>
                  </a:cubicBezTo>
                  <a:cubicBezTo>
                    <a:pt x="100" y="15"/>
                    <a:pt x="102" y="20"/>
                    <a:pt x="106" y="23"/>
                  </a:cubicBezTo>
                  <a:cubicBezTo>
                    <a:pt x="105" y="33"/>
                    <a:pt x="103" y="44"/>
                    <a:pt x="102" y="54"/>
                  </a:cubicBezTo>
                  <a:cubicBezTo>
                    <a:pt x="98" y="47"/>
                    <a:pt x="93" y="39"/>
                    <a:pt x="88" y="33"/>
                  </a:cubicBezTo>
                  <a:cubicBezTo>
                    <a:pt x="90" y="29"/>
                    <a:pt x="90" y="23"/>
                    <a:pt x="87" y="19"/>
                  </a:cubicBezTo>
                  <a:cubicBezTo>
                    <a:pt x="84" y="15"/>
                    <a:pt x="79" y="12"/>
                    <a:pt x="74" y="14"/>
                  </a:cubicBezTo>
                  <a:cubicBezTo>
                    <a:pt x="68" y="16"/>
                    <a:pt x="67" y="25"/>
                    <a:pt x="69" y="30"/>
                  </a:cubicBezTo>
                  <a:cubicBezTo>
                    <a:pt x="71" y="36"/>
                    <a:pt x="79" y="39"/>
                    <a:pt x="85" y="37"/>
                  </a:cubicBezTo>
                  <a:cubicBezTo>
                    <a:pt x="85" y="37"/>
                    <a:pt x="85" y="37"/>
                    <a:pt x="85" y="36"/>
                  </a:cubicBezTo>
                  <a:cubicBezTo>
                    <a:pt x="91" y="43"/>
                    <a:pt x="96" y="50"/>
                    <a:pt x="101" y="58"/>
                  </a:cubicBezTo>
                  <a:cubicBezTo>
                    <a:pt x="98" y="77"/>
                    <a:pt x="93" y="96"/>
                    <a:pt x="87" y="114"/>
                  </a:cubicBezTo>
                  <a:cubicBezTo>
                    <a:pt x="84" y="95"/>
                    <a:pt x="71" y="77"/>
                    <a:pt x="57" y="63"/>
                  </a:cubicBezTo>
                  <a:cubicBezTo>
                    <a:pt x="60" y="57"/>
                    <a:pt x="59" y="52"/>
                    <a:pt x="55" y="47"/>
                  </a:cubicBezTo>
                  <a:cubicBezTo>
                    <a:pt x="50" y="43"/>
                    <a:pt x="41" y="43"/>
                    <a:pt x="37" y="48"/>
                  </a:cubicBezTo>
                  <a:cubicBezTo>
                    <a:pt x="32" y="53"/>
                    <a:pt x="29" y="63"/>
                    <a:pt x="36" y="67"/>
                  </a:cubicBezTo>
                  <a:cubicBezTo>
                    <a:pt x="40" y="70"/>
                    <a:pt x="46" y="70"/>
                    <a:pt x="51" y="68"/>
                  </a:cubicBezTo>
                  <a:cubicBezTo>
                    <a:pt x="52" y="69"/>
                    <a:pt x="53" y="69"/>
                    <a:pt x="54" y="68"/>
                  </a:cubicBezTo>
                  <a:cubicBezTo>
                    <a:pt x="54" y="68"/>
                    <a:pt x="54" y="67"/>
                    <a:pt x="55" y="67"/>
                  </a:cubicBezTo>
                  <a:cubicBezTo>
                    <a:pt x="68" y="82"/>
                    <a:pt x="81" y="97"/>
                    <a:pt x="85" y="118"/>
                  </a:cubicBezTo>
                  <a:cubicBezTo>
                    <a:pt x="78" y="138"/>
                    <a:pt x="68" y="156"/>
                    <a:pt x="58" y="174"/>
                  </a:cubicBezTo>
                  <a:cubicBezTo>
                    <a:pt x="56" y="153"/>
                    <a:pt x="42" y="130"/>
                    <a:pt x="27" y="114"/>
                  </a:cubicBezTo>
                  <a:cubicBezTo>
                    <a:pt x="30" y="108"/>
                    <a:pt x="27" y="100"/>
                    <a:pt x="22" y="97"/>
                  </a:cubicBezTo>
                  <a:cubicBezTo>
                    <a:pt x="16" y="94"/>
                    <a:pt x="9" y="96"/>
                    <a:pt x="5" y="100"/>
                  </a:cubicBezTo>
                  <a:cubicBezTo>
                    <a:pt x="0" y="106"/>
                    <a:pt x="3" y="115"/>
                    <a:pt x="9" y="120"/>
                  </a:cubicBezTo>
                  <a:cubicBezTo>
                    <a:pt x="14" y="124"/>
                    <a:pt x="21" y="123"/>
                    <a:pt x="24" y="118"/>
                  </a:cubicBezTo>
                  <a:cubicBezTo>
                    <a:pt x="37" y="137"/>
                    <a:pt x="52" y="153"/>
                    <a:pt x="57" y="176"/>
                  </a:cubicBezTo>
                  <a:cubicBezTo>
                    <a:pt x="52" y="185"/>
                    <a:pt x="47" y="194"/>
                    <a:pt x="43" y="203"/>
                  </a:cubicBezTo>
                  <a:cubicBezTo>
                    <a:pt x="42" y="204"/>
                    <a:pt x="43" y="204"/>
                    <a:pt x="44" y="204"/>
                  </a:cubicBezTo>
                  <a:cubicBezTo>
                    <a:pt x="56" y="188"/>
                    <a:pt x="66" y="170"/>
                    <a:pt x="75" y="152"/>
                  </a:cubicBezTo>
                  <a:cubicBezTo>
                    <a:pt x="84" y="145"/>
                    <a:pt x="92" y="139"/>
                    <a:pt x="102" y="135"/>
                  </a:cubicBezTo>
                  <a:cubicBezTo>
                    <a:pt x="110" y="132"/>
                    <a:pt x="118" y="131"/>
                    <a:pt x="126" y="128"/>
                  </a:cubicBezTo>
                  <a:cubicBezTo>
                    <a:pt x="127" y="130"/>
                    <a:pt x="129" y="131"/>
                    <a:pt x="130" y="132"/>
                  </a:cubicBezTo>
                  <a:cubicBezTo>
                    <a:pt x="130" y="133"/>
                    <a:pt x="130" y="133"/>
                    <a:pt x="131" y="134"/>
                  </a:cubicBezTo>
                  <a:cubicBezTo>
                    <a:pt x="139" y="138"/>
                    <a:pt x="149" y="135"/>
                    <a:pt x="151" y="125"/>
                  </a:cubicBezTo>
                  <a:cubicBezTo>
                    <a:pt x="152" y="117"/>
                    <a:pt x="148" y="107"/>
                    <a:pt x="141" y="103"/>
                  </a:cubicBezTo>
                  <a:cubicBezTo>
                    <a:pt x="133" y="99"/>
                    <a:pt x="121" y="104"/>
                    <a:pt x="121" y="114"/>
                  </a:cubicBezTo>
                  <a:cubicBezTo>
                    <a:pt x="121" y="117"/>
                    <a:pt x="122" y="120"/>
                    <a:pt x="123" y="123"/>
                  </a:cubicBezTo>
                  <a:cubicBezTo>
                    <a:pt x="108" y="126"/>
                    <a:pt x="90" y="134"/>
                    <a:pt x="79" y="145"/>
                  </a:cubicBezTo>
                  <a:cubicBezTo>
                    <a:pt x="87" y="127"/>
                    <a:pt x="94" y="107"/>
                    <a:pt x="99" y="88"/>
                  </a:cubicBezTo>
                  <a:cubicBezTo>
                    <a:pt x="99" y="88"/>
                    <a:pt x="100" y="88"/>
                    <a:pt x="100" y="88"/>
                  </a:cubicBezTo>
                  <a:cubicBezTo>
                    <a:pt x="112" y="74"/>
                    <a:pt x="126" y="68"/>
                    <a:pt x="142" y="60"/>
                  </a:cubicBezTo>
                  <a:cubicBezTo>
                    <a:pt x="146" y="63"/>
                    <a:pt x="152" y="63"/>
                    <a:pt x="157" y="60"/>
                  </a:cubicBezTo>
                  <a:cubicBezTo>
                    <a:pt x="163" y="56"/>
                    <a:pt x="167" y="48"/>
                    <a:pt x="164" y="42"/>
                  </a:cubicBezTo>
                  <a:close/>
                </a:path>
              </a:pathLst>
            </a:custGeom>
            <a:solidFill>
              <a:srgbClr val="21B3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39" name="任意多边形 38"/>
            <p:cNvSpPr>
              <a:spLocks/>
            </p:cNvSpPr>
            <p:nvPr/>
          </p:nvSpPr>
          <p:spPr bwMode="auto">
            <a:xfrm>
              <a:off x="-26273" y="434082"/>
              <a:ext cx="4349824" cy="682425"/>
            </a:xfrm>
            <a:custGeom>
              <a:avLst/>
              <a:gdLst>
                <a:gd name="connsiteX0" fmla="*/ 605014 w 4404883"/>
                <a:gd name="connsiteY0" fmla="*/ 946 h 682425"/>
                <a:gd name="connsiteX1" fmla="*/ 816050 w 4404883"/>
                <a:gd name="connsiteY1" fmla="*/ 38448 h 682425"/>
                <a:gd name="connsiteX2" fmla="*/ 1177825 w 4404883"/>
                <a:gd name="connsiteY2" fmla="*/ 225616 h 682425"/>
                <a:gd name="connsiteX3" fmla="*/ 1520415 w 4404883"/>
                <a:gd name="connsiteY3" fmla="*/ 448566 h 682425"/>
                <a:gd name="connsiteX4" fmla="*/ 1986338 w 4404883"/>
                <a:gd name="connsiteY4" fmla="*/ 652249 h 682425"/>
                <a:gd name="connsiteX5" fmla="*/ 2427594 w 4404883"/>
                <a:gd name="connsiteY5" fmla="*/ 624724 h 682425"/>
                <a:gd name="connsiteX6" fmla="*/ 3214181 w 4404883"/>
                <a:gd name="connsiteY6" fmla="*/ 173319 h 682425"/>
                <a:gd name="connsiteX7" fmla="*/ 3216921 w 4404883"/>
                <a:gd name="connsiteY7" fmla="*/ 170567 h 682425"/>
                <a:gd name="connsiteX8" fmla="*/ 3348476 w 4404883"/>
                <a:gd name="connsiteY8" fmla="*/ 104507 h 682425"/>
                <a:gd name="connsiteX9" fmla="*/ 3918546 w 4404883"/>
                <a:gd name="connsiteY9" fmla="*/ 38448 h 682425"/>
                <a:gd name="connsiteX10" fmla="*/ 4349824 w 4404883"/>
                <a:gd name="connsiteY10" fmla="*/ 178566 h 682425"/>
                <a:gd name="connsiteX11" fmla="*/ 4404883 w 4404883"/>
                <a:gd name="connsiteY11" fmla="*/ 209367 h 682425"/>
                <a:gd name="connsiteX12" fmla="*/ 4404883 w 4404883"/>
                <a:gd name="connsiteY12" fmla="*/ 226059 h 682425"/>
                <a:gd name="connsiteX13" fmla="*/ 4330039 w 4404883"/>
                <a:gd name="connsiteY13" fmla="*/ 184157 h 682425"/>
                <a:gd name="connsiteX14" fmla="*/ 4137803 w 4404883"/>
                <a:gd name="connsiteY14" fmla="*/ 101755 h 682425"/>
                <a:gd name="connsiteX15" fmla="*/ 3688325 w 4404883"/>
                <a:gd name="connsiteY15" fmla="*/ 43953 h 682425"/>
                <a:gd name="connsiteX16" fmla="*/ 3214181 w 4404883"/>
                <a:gd name="connsiteY16" fmla="*/ 184329 h 682425"/>
                <a:gd name="connsiteX17" fmla="*/ 2575593 w 4404883"/>
                <a:gd name="connsiteY17" fmla="*/ 583437 h 682425"/>
                <a:gd name="connsiteX18" fmla="*/ 1890413 w 4404883"/>
                <a:gd name="connsiteY18" fmla="*/ 643992 h 682425"/>
                <a:gd name="connsiteX19" fmla="*/ 1016123 w 4404883"/>
                <a:gd name="connsiteY19" fmla="*/ 143042 h 682425"/>
                <a:gd name="connsiteX20" fmla="*/ 769458 w 4404883"/>
                <a:gd name="connsiteY20" fmla="*/ 38448 h 682425"/>
                <a:gd name="connsiteX21" fmla="*/ 506348 w 4404883"/>
                <a:gd name="connsiteY21" fmla="*/ 13676 h 682425"/>
                <a:gd name="connsiteX22" fmla="*/ 2056 w 4404883"/>
                <a:gd name="connsiteY22" fmla="*/ 54963 h 682425"/>
                <a:gd name="connsiteX23" fmla="*/ 2056 w 4404883"/>
                <a:gd name="connsiteY23" fmla="*/ 49458 h 682425"/>
                <a:gd name="connsiteX24" fmla="*/ 4797 w 4404883"/>
                <a:gd name="connsiteY24" fmla="*/ 49458 h 682425"/>
                <a:gd name="connsiteX25" fmla="*/ 21241 w 4404883"/>
                <a:gd name="connsiteY25" fmla="*/ 49458 h 682425"/>
                <a:gd name="connsiteX26" fmla="*/ 385757 w 4404883"/>
                <a:gd name="connsiteY26" fmla="*/ 10923 h 682425"/>
                <a:gd name="connsiteX27" fmla="*/ 393979 w 4404883"/>
                <a:gd name="connsiteY27" fmla="*/ 10923 h 682425"/>
                <a:gd name="connsiteX28" fmla="*/ 605014 w 4404883"/>
                <a:gd name="connsiteY28" fmla="*/ 946 h 682425"/>
                <a:gd name="connsiteX0" fmla="*/ 605014 w 4404883"/>
                <a:gd name="connsiteY0" fmla="*/ 946 h 682425"/>
                <a:gd name="connsiteX1" fmla="*/ 816050 w 4404883"/>
                <a:gd name="connsiteY1" fmla="*/ 38448 h 682425"/>
                <a:gd name="connsiteX2" fmla="*/ 1177825 w 4404883"/>
                <a:gd name="connsiteY2" fmla="*/ 225616 h 682425"/>
                <a:gd name="connsiteX3" fmla="*/ 1520415 w 4404883"/>
                <a:gd name="connsiteY3" fmla="*/ 448566 h 682425"/>
                <a:gd name="connsiteX4" fmla="*/ 1986338 w 4404883"/>
                <a:gd name="connsiteY4" fmla="*/ 652249 h 682425"/>
                <a:gd name="connsiteX5" fmla="*/ 2427594 w 4404883"/>
                <a:gd name="connsiteY5" fmla="*/ 624724 h 682425"/>
                <a:gd name="connsiteX6" fmla="*/ 3214181 w 4404883"/>
                <a:gd name="connsiteY6" fmla="*/ 173319 h 682425"/>
                <a:gd name="connsiteX7" fmla="*/ 3216921 w 4404883"/>
                <a:gd name="connsiteY7" fmla="*/ 170567 h 682425"/>
                <a:gd name="connsiteX8" fmla="*/ 3348476 w 4404883"/>
                <a:gd name="connsiteY8" fmla="*/ 104507 h 682425"/>
                <a:gd name="connsiteX9" fmla="*/ 3918546 w 4404883"/>
                <a:gd name="connsiteY9" fmla="*/ 38448 h 682425"/>
                <a:gd name="connsiteX10" fmla="*/ 4349824 w 4404883"/>
                <a:gd name="connsiteY10" fmla="*/ 178566 h 682425"/>
                <a:gd name="connsiteX11" fmla="*/ 4404883 w 4404883"/>
                <a:gd name="connsiteY11" fmla="*/ 209367 h 682425"/>
                <a:gd name="connsiteX12" fmla="*/ 4330039 w 4404883"/>
                <a:gd name="connsiteY12" fmla="*/ 184157 h 682425"/>
                <a:gd name="connsiteX13" fmla="*/ 4137803 w 4404883"/>
                <a:gd name="connsiteY13" fmla="*/ 101755 h 682425"/>
                <a:gd name="connsiteX14" fmla="*/ 3688325 w 4404883"/>
                <a:gd name="connsiteY14" fmla="*/ 43953 h 682425"/>
                <a:gd name="connsiteX15" fmla="*/ 3214181 w 4404883"/>
                <a:gd name="connsiteY15" fmla="*/ 184329 h 682425"/>
                <a:gd name="connsiteX16" fmla="*/ 2575593 w 4404883"/>
                <a:gd name="connsiteY16" fmla="*/ 583437 h 682425"/>
                <a:gd name="connsiteX17" fmla="*/ 1890413 w 4404883"/>
                <a:gd name="connsiteY17" fmla="*/ 643992 h 682425"/>
                <a:gd name="connsiteX18" fmla="*/ 1016123 w 4404883"/>
                <a:gd name="connsiteY18" fmla="*/ 143042 h 682425"/>
                <a:gd name="connsiteX19" fmla="*/ 769458 w 4404883"/>
                <a:gd name="connsiteY19" fmla="*/ 38448 h 682425"/>
                <a:gd name="connsiteX20" fmla="*/ 506348 w 4404883"/>
                <a:gd name="connsiteY20" fmla="*/ 13676 h 682425"/>
                <a:gd name="connsiteX21" fmla="*/ 2056 w 4404883"/>
                <a:gd name="connsiteY21" fmla="*/ 54963 h 682425"/>
                <a:gd name="connsiteX22" fmla="*/ 2056 w 4404883"/>
                <a:gd name="connsiteY22" fmla="*/ 49458 h 682425"/>
                <a:gd name="connsiteX23" fmla="*/ 4797 w 4404883"/>
                <a:gd name="connsiteY23" fmla="*/ 49458 h 682425"/>
                <a:gd name="connsiteX24" fmla="*/ 21241 w 4404883"/>
                <a:gd name="connsiteY24" fmla="*/ 49458 h 682425"/>
                <a:gd name="connsiteX25" fmla="*/ 385757 w 4404883"/>
                <a:gd name="connsiteY25" fmla="*/ 10923 h 682425"/>
                <a:gd name="connsiteX26" fmla="*/ 393979 w 4404883"/>
                <a:gd name="connsiteY26" fmla="*/ 10923 h 682425"/>
                <a:gd name="connsiteX27" fmla="*/ 605014 w 4404883"/>
                <a:gd name="connsiteY27" fmla="*/ 946 h 682425"/>
                <a:gd name="connsiteX0" fmla="*/ 605014 w 4349824"/>
                <a:gd name="connsiteY0" fmla="*/ 946 h 682425"/>
                <a:gd name="connsiteX1" fmla="*/ 816050 w 4349824"/>
                <a:gd name="connsiteY1" fmla="*/ 38448 h 682425"/>
                <a:gd name="connsiteX2" fmla="*/ 1177825 w 4349824"/>
                <a:gd name="connsiteY2" fmla="*/ 225616 h 682425"/>
                <a:gd name="connsiteX3" fmla="*/ 1520415 w 4349824"/>
                <a:gd name="connsiteY3" fmla="*/ 448566 h 682425"/>
                <a:gd name="connsiteX4" fmla="*/ 1986338 w 4349824"/>
                <a:gd name="connsiteY4" fmla="*/ 652249 h 682425"/>
                <a:gd name="connsiteX5" fmla="*/ 2427594 w 4349824"/>
                <a:gd name="connsiteY5" fmla="*/ 624724 h 682425"/>
                <a:gd name="connsiteX6" fmla="*/ 3214181 w 4349824"/>
                <a:gd name="connsiteY6" fmla="*/ 173319 h 682425"/>
                <a:gd name="connsiteX7" fmla="*/ 3216921 w 4349824"/>
                <a:gd name="connsiteY7" fmla="*/ 170567 h 682425"/>
                <a:gd name="connsiteX8" fmla="*/ 3348476 w 4349824"/>
                <a:gd name="connsiteY8" fmla="*/ 104507 h 682425"/>
                <a:gd name="connsiteX9" fmla="*/ 3918546 w 4349824"/>
                <a:gd name="connsiteY9" fmla="*/ 38448 h 682425"/>
                <a:gd name="connsiteX10" fmla="*/ 4349824 w 4349824"/>
                <a:gd name="connsiteY10" fmla="*/ 178566 h 682425"/>
                <a:gd name="connsiteX11" fmla="*/ 4330039 w 4349824"/>
                <a:gd name="connsiteY11" fmla="*/ 184157 h 682425"/>
                <a:gd name="connsiteX12" fmla="*/ 4137803 w 4349824"/>
                <a:gd name="connsiteY12" fmla="*/ 101755 h 682425"/>
                <a:gd name="connsiteX13" fmla="*/ 3688325 w 4349824"/>
                <a:gd name="connsiteY13" fmla="*/ 43953 h 682425"/>
                <a:gd name="connsiteX14" fmla="*/ 3214181 w 4349824"/>
                <a:gd name="connsiteY14" fmla="*/ 184329 h 682425"/>
                <a:gd name="connsiteX15" fmla="*/ 2575593 w 4349824"/>
                <a:gd name="connsiteY15" fmla="*/ 583437 h 682425"/>
                <a:gd name="connsiteX16" fmla="*/ 1890413 w 4349824"/>
                <a:gd name="connsiteY16" fmla="*/ 643992 h 682425"/>
                <a:gd name="connsiteX17" fmla="*/ 1016123 w 4349824"/>
                <a:gd name="connsiteY17" fmla="*/ 143042 h 682425"/>
                <a:gd name="connsiteX18" fmla="*/ 769458 w 4349824"/>
                <a:gd name="connsiteY18" fmla="*/ 38448 h 682425"/>
                <a:gd name="connsiteX19" fmla="*/ 506348 w 4349824"/>
                <a:gd name="connsiteY19" fmla="*/ 13676 h 682425"/>
                <a:gd name="connsiteX20" fmla="*/ 2056 w 4349824"/>
                <a:gd name="connsiteY20" fmla="*/ 54963 h 682425"/>
                <a:gd name="connsiteX21" fmla="*/ 2056 w 4349824"/>
                <a:gd name="connsiteY21" fmla="*/ 49458 h 682425"/>
                <a:gd name="connsiteX22" fmla="*/ 4797 w 4349824"/>
                <a:gd name="connsiteY22" fmla="*/ 49458 h 682425"/>
                <a:gd name="connsiteX23" fmla="*/ 21241 w 4349824"/>
                <a:gd name="connsiteY23" fmla="*/ 49458 h 682425"/>
                <a:gd name="connsiteX24" fmla="*/ 385757 w 4349824"/>
                <a:gd name="connsiteY24" fmla="*/ 10923 h 682425"/>
                <a:gd name="connsiteX25" fmla="*/ 393979 w 4349824"/>
                <a:gd name="connsiteY25" fmla="*/ 10923 h 682425"/>
                <a:gd name="connsiteX26" fmla="*/ 605014 w 4349824"/>
                <a:gd name="connsiteY26" fmla="*/ 946 h 68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349824" h="682425">
                  <a:moveTo>
                    <a:pt x="605014" y="946"/>
                  </a:moveTo>
                  <a:cubicBezTo>
                    <a:pt x="675588" y="4042"/>
                    <a:pt x="746162" y="15052"/>
                    <a:pt x="816050" y="38448"/>
                  </a:cubicBezTo>
                  <a:cubicBezTo>
                    <a:pt x="944864" y="79735"/>
                    <a:pt x="1065456" y="151299"/>
                    <a:pt x="1177825" y="225616"/>
                  </a:cubicBezTo>
                  <a:cubicBezTo>
                    <a:pt x="1292935" y="297180"/>
                    <a:pt x="1405305" y="374250"/>
                    <a:pt x="1520415" y="448566"/>
                  </a:cubicBezTo>
                  <a:cubicBezTo>
                    <a:pt x="1665673" y="536645"/>
                    <a:pt x="1816413" y="621972"/>
                    <a:pt x="1986338" y="652249"/>
                  </a:cubicBezTo>
                  <a:cubicBezTo>
                    <a:pt x="2134336" y="682526"/>
                    <a:pt x="2282336" y="671516"/>
                    <a:pt x="2427594" y="624724"/>
                  </a:cubicBezTo>
                  <a:cubicBezTo>
                    <a:pt x="2718110" y="533893"/>
                    <a:pt x="2962034" y="335715"/>
                    <a:pt x="3214181" y="173319"/>
                  </a:cubicBezTo>
                  <a:lnTo>
                    <a:pt x="3216921" y="170567"/>
                  </a:lnTo>
                  <a:cubicBezTo>
                    <a:pt x="3258032" y="145794"/>
                    <a:pt x="3301884" y="118270"/>
                    <a:pt x="3348476" y="104507"/>
                  </a:cubicBezTo>
                  <a:cubicBezTo>
                    <a:pt x="3526623" y="30191"/>
                    <a:pt x="3723955" y="16428"/>
                    <a:pt x="3918546" y="38448"/>
                  </a:cubicBezTo>
                  <a:cubicBezTo>
                    <a:pt x="4072711" y="54963"/>
                    <a:pt x="4214544" y="108636"/>
                    <a:pt x="4349824" y="178566"/>
                  </a:cubicBezTo>
                  <a:lnTo>
                    <a:pt x="4330039" y="184157"/>
                  </a:lnTo>
                  <a:cubicBezTo>
                    <a:pt x="4267988" y="152676"/>
                    <a:pt x="4204266" y="124463"/>
                    <a:pt x="4137803" y="101755"/>
                  </a:cubicBezTo>
                  <a:cubicBezTo>
                    <a:pt x="3995286" y="52210"/>
                    <a:pt x="3839065" y="35696"/>
                    <a:pt x="3688325" y="43953"/>
                  </a:cubicBezTo>
                  <a:cubicBezTo>
                    <a:pt x="3521141" y="52210"/>
                    <a:pt x="3356698" y="96250"/>
                    <a:pt x="3214181" y="184329"/>
                  </a:cubicBezTo>
                  <a:cubicBezTo>
                    <a:pt x="3005886" y="324705"/>
                    <a:pt x="2805813" y="481596"/>
                    <a:pt x="2575593" y="583437"/>
                  </a:cubicBezTo>
                  <a:cubicBezTo>
                    <a:pt x="2359076" y="682526"/>
                    <a:pt x="2120633" y="715556"/>
                    <a:pt x="1890413" y="643992"/>
                  </a:cubicBezTo>
                  <a:cubicBezTo>
                    <a:pt x="1567007" y="544903"/>
                    <a:pt x="1309380" y="302685"/>
                    <a:pt x="1016123" y="143042"/>
                  </a:cubicBezTo>
                  <a:cubicBezTo>
                    <a:pt x="936642" y="101755"/>
                    <a:pt x="857161" y="60468"/>
                    <a:pt x="769458" y="38448"/>
                  </a:cubicBezTo>
                  <a:cubicBezTo>
                    <a:pt x="684495" y="16428"/>
                    <a:pt x="596792" y="10923"/>
                    <a:pt x="506348" y="13676"/>
                  </a:cubicBezTo>
                  <a:cubicBezTo>
                    <a:pt x="339164" y="21933"/>
                    <a:pt x="171981" y="54963"/>
                    <a:pt x="2056" y="54963"/>
                  </a:cubicBezTo>
                  <a:cubicBezTo>
                    <a:pt x="-685" y="54963"/>
                    <a:pt x="-685" y="49458"/>
                    <a:pt x="2056" y="49458"/>
                  </a:cubicBezTo>
                  <a:lnTo>
                    <a:pt x="4797" y="49458"/>
                  </a:lnTo>
                  <a:lnTo>
                    <a:pt x="21241" y="49458"/>
                  </a:lnTo>
                  <a:cubicBezTo>
                    <a:pt x="144573" y="43953"/>
                    <a:pt x="265165" y="24686"/>
                    <a:pt x="385757" y="10923"/>
                  </a:cubicBezTo>
                  <a:lnTo>
                    <a:pt x="393979" y="10923"/>
                  </a:lnTo>
                  <a:cubicBezTo>
                    <a:pt x="463867" y="2666"/>
                    <a:pt x="534441" y="-2151"/>
                    <a:pt x="605014" y="946"/>
                  </a:cubicBezTo>
                  <a:close/>
                </a:path>
              </a:pathLst>
            </a:custGeom>
            <a:solidFill>
              <a:srgbClr val="B3AE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40" name="Freeform 45"/>
            <p:cNvSpPr>
              <a:spLocks/>
            </p:cNvSpPr>
            <p:nvPr/>
          </p:nvSpPr>
          <p:spPr bwMode="auto">
            <a:xfrm rot="3230110">
              <a:off x="4294487" y="304051"/>
              <a:ext cx="135547" cy="325921"/>
            </a:xfrm>
            <a:custGeom>
              <a:avLst/>
              <a:gdLst>
                <a:gd name="T0" fmla="*/ 16 w 52"/>
                <a:gd name="T1" fmla="*/ 2 h 124"/>
                <a:gd name="T2" fmla="*/ 13 w 52"/>
                <a:gd name="T3" fmla="*/ 3 h 124"/>
                <a:gd name="T4" fmla="*/ 35 w 52"/>
                <a:gd name="T5" fmla="*/ 123 h 124"/>
                <a:gd name="T6" fmla="*/ 35 w 52"/>
                <a:gd name="T7" fmla="*/ 123 h 124"/>
                <a:gd name="T8" fmla="*/ 36 w 52"/>
                <a:gd name="T9" fmla="*/ 123 h 124"/>
                <a:gd name="T10" fmla="*/ 36 w 52"/>
                <a:gd name="T11" fmla="*/ 122 h 124"/>
                <a:gd name="T12" fmla="*/ 36 w 52"/>
                <a:gd name="T13" fmla="*/ 122 h 124"/>
                <a:gd name="T14" fmla="*/ 47 w 52"/>
                <a:gd name="T15" fmla="*/ 64 h 124"/>
                <a:gd name="T16" fmla="*/ 19 w 52"/>
                <a:gd name="T17" fmla="*/ 1 h 124"/>
                <a:gd name="T18" fmla="*/ 16 w 52"/>
                <a:gd name="T19" fmla="*/ 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124">
                  <a:moveTo>
                    <a:pt x="16" y="2"/>
                  </a:moveTo>
                  <a:cubicBezTo>
                    <a:pt x="15" y="2"/>
                    <a:pt x="14" y="2"/>
                    <a:pt x="13" y="3"/>
                  </a:cubicBezTo>
                  <a:cubicBezTo>
                    <a:pt x="0" y="43"/>
                    <a:pt x="0" y="94"/>
                    <a:pt x="35" y="123"/>
                  </a:cubicBezTo>
                  <a:cubicBezTo>
                    <a:pt x="35" y="123"/>
                    <a:pt x="35" y="123"/>
                    <a:pt x="35" y="123"/>
                  </a:cubicBezTo>
                  <a:cubicBezTo>
                    <a:pt x="35" y="123"/>
                    <a:pt x="35" y="123"/>
                    <a:pt x="36" y="123"/>
                  </a:cubicBezTo>
                  <a:cubicBezTo>
                    <a:pt x="36" y="124"/>
                    <a:pt x="37" y="123"/>
                    <a:pt x="36" y="122"/>
                  </a:cubicBezTo>
                  <a:cubicBezTo>
                    <a:pt x="36" y="122"/>
                    <a:pt x="36" y="122"/>
                    <a:pt x="36" y="122"/>
                  </a:cubicBezTo>
                  <a:cubicBezTo>
                    <a:pt x="52" y="109"/>
                    <a:pt x="50" y="81"/>
                    <a:pt x="47" y="64"/>
                  </a:cubicBezTo>
                  <a:cubicBezTo>
                    <a:pt x="44" y="42"/>
                    <a:pt x="35" y="18"/>
                    <a:pt x="19" y="1"/>
                  </a:cubicBezTo>
                  <a:cubicBezTo>
                    <a:pt x="18" y="0"/>
                    <a:pt x="16" y="1"/>
                    <a:pt x="16" y="2"/>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1" name="Freeform 45"/>
            <p:cNvSpPr>
              <a:spLocks/>
            </p:cNvSpPr>
            <p:nvPr/>
          </p:nvSpPr>
          <p:spPr bwMode="auto">
            <a:xfrm rot="11310777">
              <a:off x="4106243" y="547734"/>
              <a:ext cx="135547" cy="325921"/>
            </a:xfrm>
            <a:custGeom>
              <a:avLst/>
              <a:gdLst>
                <a:gd name="T0" fmla="*/ 16 w 52"/>
                <a:gd name="T1" fmla="*/ 2 h 124"/>
                <a:gd name="T2" fmla="*/ 13 w 52"/>
                <a:gd name="T3" fmla="*/ 3 h 124"/>
                <a:gd name="T4" fmla="*/ 35 w 52"/>
                <a:gd name="T5" fmla="*/ 123 h 124"/>
                <a:gd name="T6" fmla="*/ 35 w 52"/>
                <a:gd name="T7" fmla="*/ 123 h 124"/>
                <a:gd name="T8" fmla="*/ 36 w 52"/>
                <a:gd name="T9" fmla="*/ 123 h 124"/>
                <a:gd name="T10" fmla="*/ 36 w 52"/>
                <a:gd name="T11" fmla="*/ 122 h 124"/>
                <a:gd name="T12" fmla="*/ 36 w 52"/>
                <a:gd name="T13" fmla="*/ 122 h 124"/>
                <a:gd name="T14" fmla="*/ 47 w 52"/>
                <a:gd name="T15" fmla="*/ 64 h 124"/>
                <a:gd name="T16" fmla="*/ 19 w 52"/>
                <a:gd name="T17" fmla="*/ 1 h 124"/>
                <a:gd name="T18" fmla="*/ 16 w 52"/>
                <a:gd name="T19" fmla="*/ 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124">
                  <a:moveTo>
                    <a:pt x="16" y="2"/>
                  </a:moveTo>
                  <a:cubicBezTo>
                    <a:pt x="15" y="2"/>
                    <a:pt x="14" y="2"/>
                    <a:pt x="13" y="3"/>
                  </a:cubicBezTo>
                  <a:cubicBezTo>
                    <a:pt x="0" y="43"/>
                    <a:pt x="0" y="94"/>
                    <a:pt x="35" y="123"/>
                  </a:cubicBezTo>
                  <a:cubicBezTo>
                    <a:pt x="35" y="123"/>
                    <a:pt x="35" y="123"/>
                    <a:pt x="35" y="123"/>
                  </a:cubicBezTo>
                  <a:cubicBezTo>
                    <a:pt x="35" y="123"/>
                    <a:pt x="35" y="123"/>
                    <a:pt x="36" y="123"/>
                  </a:cubicBezTo>
                  <a:cubicBezTo>
                    <a:pt x="36" y="124"/>
                    <a:pt x="37" y="123"/>
                    <a:pt x="36" y="122"/>
                  </a:cubicBezTo>
                  <a:cubicBezTo>
                    <a:pt x="36" y="122"/>
                    <a:pt x="36" y="122"/>
                    <a:pt x="36" y="122"/>
                  </a:cubicBezTo>
                  <a:cubicBezTo>
                    <a:pt x="52" y="109"/>
                    <a:pt x="50" y="81"/>
                    <a:pt x="47" y="64"/>
                  </a:cubicBezTo>
                  <a:cubicBezTo>
                    <a:pt x="44" y="42"/>
                    <a:pt x="35" y="18"/>
                    <a:pt x="19" y="1"/>
                  </a:cubicBezTo>
                  <a:cubicBezTo>
                    <a:pt x="18" y="0"/>
                    <a:pt x="16" y="1"/>
                    <a:pt x="16" y="2"/>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grpSp>
        <p:nvGrpSpPr>
          <p:cNvPr id="3" name="组合 41"/>
          <p:cNvGrpSpPr/>
          <p:nvPr userDrawn="1"/>
        </p:nvGrpSpPr>
        <p:grpSpPr>
          <a:xfrm>
            <a:off x="7188456" y="4356598"/>
            <a:ext cx="1955544" cy="788490"/>
            <a:chOff x="2139509" y="1743868"/>
            <a:chExt cx="4107744" cy="1655763"/>
          </a:xfrm>
        </p:grpSpPr>
        <p:sp>
          <p:nvSpPr>
            <p:cNvPr id="43" name="Freeform 5"/>
            <p:cNvSpPr>
              <a:spLocks/>
            </p:cNvSpPr>
            <p:nvPr/>
          </p:nvSpPr>
          <p:spPr bwMode="auto">
            <a:xfrm flipH="1">
              <a:off x="3503171" y="2353468"/>
              <a:ext cx="347663" cy="338138"/>
            </a:xfrm>
            <a:custGeom>
              <a:avLst/>
              <a:gdLst>
                <a:gd name="T0" fmla="*/ 108 w 127"/>
                <a:gd name="T1" fmla="*/ 24 h 123"/>
                <a:gd name="T2" fmla="*/ 57 w 127"/>
                <a:gd name="T3" fmla="*/ 2 h 123"/>
                <a:gd name="T4" fmla="*/ 18 w 127"/>
                <a:gd name="T5" fmla="*/ 17 h 123"/>
                <a:gd name="T6" fmla="*/ 2 w 127"/>
                <a:gd name="T7" fmla="*/ 53 h 123"/>
                <a:gd name="T8" fmla="*/ 11 w 127"/>
                <a:gd name="T9" fmla="*/ 97 h 123"/>
                <a:gd name="T10" fmla="*/ 43 w 127"/>
                <a:gd name="T11" fmla="*/ 121 h 123"/>
                <a:gd name="T12" fmla="*/ 64 w 127"/>
                <a:gd name="T13" fmla="*/ 101 h 123"/>
                <a:gd name="T14" fmla="*/ 94 w 127"/>
                <a:gd name="T15" fmla="*/ 75 h 123"/>
                <a:gd name="T16" fmla="*/ 124 w 127"/>
                <a:gd name="T17" fmla="*/ 69 h 123"/>
                <a:gd name="T18" fmla="*/ 108 w 127"/>
                <a:gd name="T19" fmla="*/ 2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7" h="123">
                  <a:moveTo>
                    <a:pt x="108" y="24"/>
                  </a:moveTo>
                  <a:cubicBezTo>
                    <a:pt x="96" y="10"/>
                    <a:pt x="75" y="4"/>
                    <a:pt x="57" y="2"/>
                  </a:cubicBezTo>
                  <a:cubicBezTo>
                    <a:pt x="43" y="0"/>
                    <a:pt x="22" y="2"/>
                    <a:pt x="18" y="17"/>
                  </a:cubicBezTo>
                  <a:cubicBezTo>
                    <a:pt x="9" y="25"/>
                    <a:pt x="4" y="46"/>
                    <a:pt x="2" y="53"/>
                  </a:cubicBezTo>
                  <a:cubicBezTo>
                    <a:pt x="0" y="69"/>
                    <a:pt x="1" y="84"/>
                    <a:pt x="11" y="97"/>
                  </a:cubicBezTo>
                  <a:cubicBezTo>
                    <a:pt x="18" y="107"/>
                    <a:pt x="29" y="119"/>
                    <a:pt x="43" y="121"/>
                  </a:cubicBezTo>
                  <a:cubicBezTo>
                    <a:pt x="55" y="123"/>
                    <a:pt x="61" y="111"/>
                    <a:pt x="64" y="101"/>
                  </a:cubicBezTo>
                  <a:cubicBezTo>
                    <a:pt x="81" y="111"/>
                    <a:pt x="97" y="94"/>
                    <a:pt x="94" y="75"/>
                  </a:cubicBezTo>
                  <a:cubicBezTo>
                    <a:pt x="105" y="83"/>
                    <a:pt x="121" y="85"/>
                    <a:pt x="124" y="69"/>
                  </a:cubicBezTo>
                  <a:cubicBezTo>
                    <a:pt x="127" y="53"/>
                    <a:pt x="119" y="34"/>
                    <a:pt x="108" y="24"/>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4" name="Freeform 9"/>
            <p:cNvSpPr>
              <a:spLocks/>
            </p:cNvSpPr>
            <p:nvPr/>
          </p:nvSpPr>
          <p:spPr bwMode="auto">
            <a:xfrm flipH="1">
              <a:off x="2139509" y="1970880"/>
              <a:ext cx="381000" cy="493713"/>
            </a:xfrm>
            <a:custGeom>
              <a:avLst/>
              <a:gdLst>
                <a:gd name="T0" fmla="*/ 44 w 139"/>
                <a:gd name="T1" fmla="*/ 21 h 179"/>
                <a:gd name="T2" fmla="*/ 20 w 139"/>
                <a:gd name="T3" fmla="*/ 0 h 179"/>
                <a:gd name="T4" fmla="*/ 4 w 139"/>
                <a:gd name="T5" fmla="*/ 20 h 179"/>
                <a:gd name="T6" fmla="*/ 7 w 139"/>
                <a:gd name="T7" fmla="*/ 65 h 179"/>
                <a:gd name="T8" fmla="*/ 29 w 139"/>
                <a:gd name="T9" fmla="*/ 120 h 179"/>
                <a:gd name="T10" fmla="*/ 30 w 139"/>
                <a:gd name="T11" fmla="*/ 120 h 179"/>
                <a:gd name="T12" fmla="*/ 30 w 139"/>
                <a:gd name="T13" fmla="*/ 119 h 179"/>
                <a:gd name="T14" fmla="*/ 129 w 139"/>
                <a:gd name="T15" fmla="*/ 150 h 179"/>
                <a:gd name="T16" fmla="*/ 126 w 139"/>
                <a:gd name="T17" fmla="*/ 117 h 179"/>
                <a:gd name="T18" fmla="*/ 126 w 139"/>
                <a:gd name="T19" fmla="*/ 108 h 179"/>
                <a:gd name="T20" fmla="*/ 126 w 139"/>
                <a:gd name="T21" fmla="*/ 95 h 179"/>
                <a:gd name="T22" fmla="*/ 111 w 139"/>
                <a:gd name="T23" fmla="*/ 77 h 179"/>
                <a:gd name="T24" fmla="*/ 111 w 139"/>
                <a:gd name="T25" fmla="*/ 77 h 179"/>
                <a:gd name="T26" fmla="*/ 86 w 139"/>
                <a:gd name="T27" fmla="*/ 46 h 179"/>
                <a:gd name="T28" fmla="*/ 77 w 139"/>
                <a:gd name="T29" fmla="*/ 17 h 179"/>
                <a:gd name="T30" fmla="*/ 44 w 139"/>
                <a:gd name="T31" fmla="*/ 21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9" h="179">
                  <a:moveTo>
                    <a:pt x="44" y="21"/>
                  </a:moveTo>
                  <a:cubicBezTo>
                    <a:pt x="38" y="12"/>
                    <a:pt x="31" y="0"/>
                    <a:pt x="20" y="0"/>
                  </a:cubicBezTo>
                  <a:cubicBezTo>
                    <a:pt x="10" y="0"/>
                    <a:pt x="6" y="12"/>
                    <a:pt x="4" y="20"/>
                  </a:cubicBezTo>
                  <a:cubicBezTo>
                    <a:pt x="0" y="35"/>
                    <a:pt x="3" y="51"/>
                    <a:pt x="7" y="65"/>
                  </a:cubicBezTo>
                  <a:cubicBezTo>
                    <a:pt x="14" y="83"/>
                    <a:pt x="26" y="100"/>
                    <a:pt x="29" y="120"/>
                  </a:cubicBezTo>
                  <a:cubicBezTo>
                    <a:pt x="29" y="120"/>
                    <a:pt x="30" y="120"/>
                    <a:pt x="30" y="120"/>
                  </a:cubicBezTo>
                  <a:cubicBezTo>
                    <a:pt x="30" y="119"/>
                    <a:pt x="30" y="119"/>
                    <a:pt x="30" y="119"/>
                  </a:cubicBezTo>
                  <a:cubicBezTo>
                    <a:pt x="48" y="145"/>
                    <a:pt x="100" y="179"/>
                    <a:pt x="129" y="150"/>
                  </a:cubicBezTo>
                  <a:cubicBezTo>
                    <a:pt x="139" y="140"/>
                    <a:pt x="134" y="126"/>
                    <a:pt x="126" y="117"/>
                  </a:cubicBezTo>
                  <a:cubicBezTo>
                    <a:pt x="122" y="113"/>
                    <a:pt x="124" y="112"/>
                    <a:pt x="126" y="108"/>
                  </a:cubicBezTo>
                  <a:cubicBezTo>
                    <a:pt x="127" y="104"/>
                    <a:pt x="127" y="99"/>
                    <a:pt x="126" y="95"/>
                  </a:cubicBezTo>
                  <a:cubicBezTo>
                    <a:pt x="125" y="88"/>
                    <a:pt x="118" y="80"/>
                    <a:pt x="111" y="77"/>
                  </a:cubicBezTo>
                  <a:cubicBezTo>
                    <a:pt x="111" y="77"/>
                    <a:pt x="111" y="77"/>
                    <a:pt x="111" y="77"/>
                  </a:cubicBezTo>
                  <a:cubicBezTo>
                    <a:pt x="114" y="64"/>
                    <a:pt x="100" y="44"/>
                    <a:pt x="86" y="46"/>
                  </a:cubicBezTo>
                  <a:cubicBezTo>
                    <a:pt x="90" y="36"/>
                    <a:pt x="86" y="24"/>
                    <a:pt x="77" y="17"/>
                  </a:cubicBezTo>
                  <a:cubicBezTo>
                    <a:pt x="66" y="9"/>
                    <a:pt x="52" y="12"/>
                    <a:pt x="44" y="21"/>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5" name="Freeform 10"/>
            <p:cNvSpPr>
              <a:spLocks/>
            </p:cNvSpPr>
            <p:nvPr/>
          </p:nvSpPr>
          <p:spPr bwMode="auto">
            <a:xfrm flipH="1">
              <a:off x="4409633" y="2631281"/>
              <a:ext cx="392113" cy="484188"/>
            </a:xfrm>
            <a:custGeom>
              <a:avLst/>
              <a:gdLst>
                <a:gd name="T0" fmla="*/ 76 w 143"/>
                <a:gd name="T1" fmla="*/ 161 h 176"/>
                <a:gd name="T2" fmla="*/ 86 w 143"/>
                <a:gd name="T3" fmla="*/ 132 h 176"/>
                <a:gd name="T4" fmla="*/ 112 w 143"/>
                <a:gd name="T5" fmla="*/ 102 h 176"/>
                <a:gd name="T6" fmla="*/ 112 w 143"/>
                <a:gd name="T7" fmla="*/ 102 h 176"/>
                <a:gd name="T8" fmla="*/ 128 w 143"/>
                <a:gd name="T9" fmla="*/ 85 h 176"/>
                <a:gd name="T10" fmla="*/ 129 w 143"/>
                <a:gd name="T11" fmla="*/ 73 h 176"/>
                <a:gd name="T12" fmla="*/ 129 w 143"/>
                <a:gd name="T13" fmla="*/ 63 h 176"/>
                <a:gd name="T14" fmla="*/ 134 w 143"/>
                <a:gd name="T15" fmla="*/ 31 h 176"/>
                <a:gd name="T16" fmla="*/ 33 w 143"/>
                <a:gd name="T17" fmla="*/ 57 h 176"/>
                <a:gd name="T18" fmla="*/ 33 w 143"/>
                <a:gd name="T19" fmla="*/ 56 h 176"/>
                <a:gd name="T20" fmla="*/ 32 w 143"/>
                <a:gd name="T21" fmla="*/ 56 h 176"/>
                <a:gd name="T22" fmla="*/ 8 w 143"/>
                <a:gd name="T23" fmla="*/ 110 h 176"/>
                <a:gd name="T24" fmla="*/ 3 w 143"/>
                <a:gd name="T25" fmla="*/ 155 h 176"/>
                <a:gd name="T26" fmla="*/ 18 w 143"/>
                <a:gd name="T27" fmla="*/ 175 h 176"/>
                <a:gd name="T28" fmla="*/ 43 w 143"/>
                <a:gd name="T29" fmla="*/ 155 h 176"/>
                <a:gd name="T30" fmla="*/ 76 w 143"/>
                <a:gd name="T31" fmla="*/ 161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176">
                  <a:moveTo>
                    <a:pt x="76" y="161"/>
                  </a:moveTo>
                  <a:cubicBezTo>
                    <a:pt x="86" y="154"/>
                    <a:pt x="90" y="143"/>
                    <a:pt x="86" y="132"/>
                  </a:cubicBezTo>
                  <a:cubicBezTo>
                    <a:pt x="100" y="135"/>
                    <a:pt x="115" y="115"/>
                    <a:pt x="112" y="102"/>
                  </a:cubicBezTo>
                  <a:cubicBezTo>
                    <a:pt x="112" y="102"/>
                    <a:pt x="112" y="102"/>
                    <a:pt x="112" y="102"/>
                  </a:cubicBezTo>
                  <a:cubicBezTo>
                    <a:pt x="120" y="100"/>
                    <a:pt x="126" y="93"/>
                    <a:pt x="128" y="85"/>
                  </a:cubicBezTo>
                  <a:cubicBezTo>
                    <a:pt x="129" y="81"/>
                    <a:pt x="130" y="76"/>
                    <a:pt x="129" y="73"/>
                  </a:cubicBezTo>
                  <a:cubicBezTo>
                    <a:pt x="127" y="68"/>
                    <a:pt x="125" y="67"/>
                    <a:pt x="129" y="63"/>
                  </a:cubicBezTo>
                  <a:cubicBezTo>
                    <a:pt x="138" y="54"/>
                    <a:pt x="143" y="41"/>
                    <a:pt x="134" y="31"/>
                  </a:cubicBezTo>
                  <a:cubicBezTo>
                    <a:pt x="106" y="0"/>
                    <a:pt x="52" y="32"/>
                    <a:pt x="33" y="57"/>
                  </a:cubicBezTo>
                  <a:cubicBezTo>
                    <a:pt x="33" y="57"/>
                    <a:pt x="33" y="57"/>
                    <a:pt x="33" y="56"/>
                  </a:cubicBezTo>
                  <a:cubicBezTo>
                    <a:pt x="33" y="56"/>
                    <a:pt x="33" y="55"/>
                    <a:pt x="32" y="56"/>
                  </a:cubicBezTo>
                  <a:cubicBezTo>
                    <a:pt x="29" y="76"/>
                    <a:pt x="16" y="92"/>
                    <a:pt x="8" y="110"/>
                  </a:cubicBezTo>
                  <a:cubicBezTo>
                    <a:pt x="3" y="124"/>
                    <a:pt x="0" y="140"/>
                    <a:pt x="3" y="155"/>
                  </a:cubicBezTo>
                  <a:cubicBezTo>
                    <a:pt x="4" y="163"/>
                    <a:pt x="8" y="175"/>
                    <a:pt x="18" y="175"/>
                  </a:cubicBezTo>
                  <a:cubicBezTo>
                    <a:pt x="29" y="176"/>
                    <a:pt x="37" y="164"/>
                    <a:pt x="43" y="155"/>
                  </a:cubicBezTo>
                  <a:cubicBezTo>
                    <a:pt x="51" y="165"/>
                    <a:pt x="64" y="169"/>
                    <a:pt x="76" y="161"/>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6" name="Freeform 11"/>
            <p:cNvSpPr>
              <a:spLocks/>
            </p:cNvSpPr>
            <p:nvPr/>
          </p:nvSpPr>
          <p:spPr bwMode="auto">
            <a:xfrm flipH="1">
              <a:off x="5435158" y="2859881"/>
              <a:ext cx="795338" cy="539750"/>
            </a:xfrm>
            <a:custGeom>
              <a:avLst/>
              <a:gdLst>
                <a:gd name="T0" fmla="*/ 288 w 290"/>
                <a:gd name="T1" fmla="*/ 54 h 196"/>
                <a:gd name="T2" fmla="*/ 248 w 290"/>
                <a:gd name="T3" fmla="*/ 12 h 196"/>
                <a:gd name="T4" fmla="*/ 170 w 290"/>
                <a:gd name="T5" fmla="*/ 1 h 196"/>
                <a:gd name="T6" fmla="*/ 104 w 290"/>
                <a:gd name="T7" fmla="*/ 9 h 196"/>
                <a:gd name="T8" fmla="*/ 103 w 290"/>
                <a:gd name="T9" fmla="*/ 10 h 196"/>
                <a:gd name="T10" fmla="*/ 41 w 290"/>
                <a:gd name="T11" fmla="*/ 41 h 196"/>
                <a:gd name="T12" fmla="*/ 4 w 290"/>
                <a:gd name="T13" fmla="*/ 99 h 196"/>
                <a:gd name="T14" fmla="*/ 19 w 290"/>
                <a:gd name="T15" fmla="*/ 159 h 196"/>
                <a:gd name="T16" fmla="*/ 49 w 290"/>
                <a:gd name="T17" fmla="*/ 158 h 196"/>
                <a:gd name="T18" fmla="*/ 105 w 290"/>
                <a:gd name="T19" fmla="*/ 159 h 196"/>
                <a:gd name="T20" fmla="*/ 152 w 290"/>
                <a:gd name="T21" fmla="*/ 186 h 196"/>
                <a:gd name="T22" fmla="*/ 162 w 290"/>
                <a:gd name="T23" fmla="*/ 154 h 196"/>
                <a:gd name="T24" fmla="*/ 196 w 290"/>
                <a:gd name="T25" fmla="*/ 161 h 196"/>
                <a:gd name="T26" fmla="*/ 214 w 290"/>
                <a:gd name="T27" fmla="*/ 125 h 196"/>
                <a:gd name="T28" fmla="*/ 237 w 290"/>
                <a:gd name="T29" fmla="*/ 122 h 196"/>
                <a:gd name="T30" fmla="*/ 246 w 290"/>
                <a:gd name="T31" fmla="*/ 91 h 196"/>
                <a:gd name="T32" fmla="*/ 280 w 290"/>
                <a:gd name="T33" fmla="*/ 87 h 196"/>
                <a:gd name="T34" fmla="*/ 288 w 290"/>
                <a:gd name="T35" fmla="*/ 5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90" h="196">
                  <a:moveTo>
                    <a:pt x="288" y="54"/>
                  </a:moveTo>
                  <a:cubicBezTo>
                    <a:pt x="285" y="33"/>
                    <a:pt x="267" y="19"/>
                    <a:pt x="248" y="12"/>
                  </a:cubicBezTo>
                  <a:cubicBezTo>
                    <a:pt x="223" y="3"/>
                    <a:pt x="196" y="0"/>
                    <a:pt x="170" y="1"/>
                  </a:cubicBezTo>
                  <a:cubicBezTo>
                    <a:pt x="149" y="1"/>
                    <a:pt x="124" y="1"/>
                    <a:pt x="104" y="9"/>
                  </a:cubicBezTo>
                  <a:cubicBezTo>
                    <a:pt x="104" y="9"/>
                    <a:pt x="103" y="9"/>
                    <a:pt x="103" y="10"/>
                  </a:cubicBezTo>
                  <a:cubicBezTo>
                    <a:pt x="81" y="15"/>
                    <a:pt x="58" y="25"/>
                    <a:pt x="41" y="41"/>
                  </a:cubicBezTo>
                  <a:cubicBezTo>
                    <a:pt x="25" y="55"/>
                    <a:pt x="8" y="77"/>
                    <a:pt x="4" y="99"/>
                  </a:cubicBezTo>
                  <a:cubicBezTo>
                    <a:pt x="0" y="118"/>
                    <a:pt x="2" y="145"/>
                    <a:pt x="19" y="159"/>
                  </a:cubicBezTo>
                  <a:cubicBezTo>
                    <a:pt x="29" y="168"/>
                    <a:pt x="42" y="169"/>
                    <a:pt x="49" y="158"/>
                  </a:cubicBezTo>
                  <a:cubicBezTo>
                    <a:pt x="57" y="186"/>
                    <a:pt x="91" y="181"/>
                    <a:pt x="105" y="159"/>
                  </a:cubicBezTo>
                  <a:cubicBezTo>
                    <a:pt x="115" y="174"/>
                    <a:pt x="132" y="196"/>
                    <a:pt x="152" y="186"/>
                  </a:cubicBezTo>
                  <a:cubicBezTo>
                    <a:pt x="164" y="180"/>
                    <a:pt x="165" y="166"/>
                    <a:pt x="162" y="154"/>
                  </a:cubicBezTo>
                  <a:cubicBezTo>
                    <a:pt x="170" y="164"/>
                    <a:pt x="184" y="169"/>
                    <a:pt x="196" y="161"/>
                  </a:cubicBezTo>
                  <a:cubicBezTo>
                    <a:pt x="208" y="153"/>
                    <a:pt x="213" y="139"/>
                    <a:pt x="214" y="125"/>
                  </a:cubicBezTo>
                  <a:cubicBezTo>
                    <a:pt x="221" y="130"/>
                    <a:pt x="230" y="130"/>
                    <a:pt x="237" y="122"/>
                  </a:cubicBezTo>
                  <a:cubicBezTo>
                    <a:pt x="243" y="115"/>
                    <a:pt x="250" y="101"/>
                    <a:pt x="246" y="91"/>
                  </a:cubicBezTo>
                  <a:cubicBezTo>
                    <a:pt x="258" y="95"/>
                    <a:pt x="270" y="95"/>
                    <a:pt x="280" y="87"/>
                  </a:cubicBezTo>
                  <a:cubicBezTo>
                    <a:pt x="288" y="79"/>
                    <a:pt x="290" y="65"/>
                    <a:pt x="288" y="54"/>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7" name="Freeform 39"/>
            <p:cNvSpPr>
              <a:spLocks/>
            </p:cNvSpPr>
            <p:nvPr/>
          </p:nvSpPr>
          <p:spPr bwMode="auto">
            <a:xfrm flipH="1">
              <a:off x="5127183" y="2059780"/>
              <a:ext cx="858838" cy="676275"/>
            </a:xfrm>
            <a:custGeom>
              <a:avLst/>
              <a:gdLst>
                <a:gd name="T0" fmla="*/ 289 w 313"/>
                <a:gd name="T1" fmla="*/ 50 h 246"/>
                <a:gd name="T2" fmla="*/ 289 w 313"/>
                <a:gd name="T3" fmla="*/ 51 h 246"/>
                <a:gd name="T4" fmla="*/ 257 w 313"/>
                <a:gd name="T5" fmla="*/ 61 h 246"/>
                <a:gd name="T6" fmla="*/ 288 w 313"/>
                <a:gd name="T7" fmla="*/ 26 h 246"/>
                <a:gd name="T8" fmla="*/ 274 w 313"/>
                <a:gd name="T9" fmla="*/ 6 h 246"/>
                <a:gd name="T10" fmla="*/ 272 w 313"/>
                <a:gd name="T11" fmla="*/ 17 h 246"/>
                <a:gd name="T12" fmla="*/ 229 w 313"/>
                <a:gd name="T13" fmla="*/ 84 h 246"/>
                <a:gd name="T14" fmla="*/ 237 w 313"/>
                <a:gd name="T15" fmla="*/ 35 h 246"/>
                <a:gd name="T16" fmla="*/ 210 w 313"/>
                <a:gd name="T17" fmla="*/ 40 h 246"/>
                <a:gd name="T18" fmla="*/ 225 w 313"/>
                <a:gd name="T19" fmla="*/ 49 h 246"/>
                <a:gd name="T20" fmla="*/ 227 w 313"/>
                <a:gd name="T21" fmla="*/ 86 h 246"/>
                <a:gd name="T22" fmla="*/ 160 w 313"/>
                <a:gd name="T23" fmla="*/ 145 h 246"/>
                <a:gd name="T24" fmla="*/ 189 w 313"/>
                <a:gd name="T25" fmla="*/ 85 h 246"/>
                <a:gd name="T26" fmla="*/ 167 w 313"/>
                <a:gd name="T27" fmla="*/ 69 h 246"/>
                <a:gd name="T28" fmla="*/ 170 w 313"/>
                <a:gd name="T29" fmla="*/ 86 h 246"/>
                <a:gd name="T30" fmla="*/ 158 w 313"/>
                <a:gd name="T31" fmla="*/ 147 h 246"/>
                <a:gd name="T32" fmla="*/ 87 w 313"/>
                <a:gd name="T33" fmla="*/ 197 h 246"/>
                <a:gd name="T34" fmla="*/ 136 w 313"/>
                <a:gd name="T35" fmla="*/ 137 h 246"/>
                <a:gd name="T36" fmla="*/ 113 w 313"/>
                <a:gd name="T37" fmla="*/ 124 h 246"/>
                <a:gd name="T38" fmla="*/ 114 w 313"/>
                <a:gd name="T39" fmla="*/ 139 h 246"/>
                <a:gd name="T40" fmla="*/ 46 w 313"/>
                <a:gd name="T41" fmla="*/ 222 h 246"/>
                <a:gd name="T42" fmla="*/ 32 w 313"/>
                <a:gd name="T43" fmla="*/ 211 h 246"/>
                <a:gd name="T44" fmla="*/ 50 w 313"/>
                <a:gd name="T45" fmla="*/ 187 h 246"/>
                <a:gd name="T46" fmla="*/ 28 w 313"/>
                <a:gd name="T47" fmla="*/ 171 h 246"/>
                <a:gd name="T48" fmla="*/ 35 w 313"/>
                <a:gd name="T49" fmla="*/ 189 h 246"/>
                <a:gd name="T50" fmla="*/ 0 w 313"/>
                <a:gd name="T51" fmla="*/ 245 h 246"/>
                <a:gd name="T52" fmla="*/ 41 w 313"/>
                <a:gd name="T53" fmla="*/ 230 h 246"/>
                <a:gd name="T54" fmla="*/ 102 w 313"/>
                <a:gd name="T55" fmla="*/ 224 h 246"/>
                <a:gd name="T56" fmla="*/ 121 w 313"/>
                <a:gd name="T57" fmla="*/ 235 h 246"/>
                <a:gd name="T58" fmla="*/ 107 w 313"/>
                <a:gd name="T59" fmla="*/ 210 h 246"/>
                <a:gd name="T60" fmla="*/ 103 w 313"/>
                <a:gd name="T61" fmla="*/ 219 h 246"/>
                <a:gd name="T62" fmla="*/ 54 w 313"/>
                <a:gd name="T63" fmla="*/ 223 h 246"/>
                <a:gd name="T64" fmla="*/ 131 w 313"/>
                <a:gd name="T65" fmla="*/ 173 h 246"/>
                <a:gd name="T66" fmla="*/ 182 w 313"/>
                <a:gd name="T67" fmla="*/ 195 h 246"/>
                <a:gd name="T68" fmla="*/ 199 w 313"/>
                <a:gd name="T69" fmla="*/ 201 h 246"/>
                <a:gd name="T70" fmla="*/ 188 w 313"/>
                <a:gd name="T71" fmla="*/ 177 h 246"/>
                <a:gd name="T72" fmla="*/ 133 w 313"/>
                <a:gd name="T73" fmla="*/ 172 h 246"/>
                <a:gd name="T74" fmla="*/ 199 w 313"/>
                <a:gd name="T75" fmla="*/ 120 h 246"/>
                <a:gd name="T76" fmla="*/ 238 w 313"/>
                <a:gd name="T77" fmla="*/ 135 h 246"/>
                <a:gd name="T78" fmla="*/ 257 w 313"/>
                <a:gd name="T79" fmla="*/ 121 h 246"/>
                <a:gd name="T80" fmla="*/ 245 w 313"/>
                <a:gd name="T81" fmla="*/ 117 h 246"/>
                <a:gd name="T82" fmla="*/ 241 w 313"/>
                <a:gd name="T83" fmla="*/ 119 h 246"/>
                <a:gd name="T84" fmla="*/ 238 w 313"/>
                <a:gd name="T85" fmla="*/ 122 h 246"/>
                <a:gd name="T86" fmla="*/ 255 w 313"/>
                <a:gd name="T87" fmla="*/ 63 h 246"/>
                <a:gd name="T88" fmla="*/ 291 w 313"/>
                <a:gd name="T89" fmla="*/ 56 h 246"/>
                <a:gd name="T90" fmla="*/ 313 w 313"/>
                <a:gd name="T91" fmla="*/ 4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13" h="246">
                  <a:moveTo>
                    <a:pt x="299" y="37"/>
                  </a:moveTo>
                  <a:cubicBezTo>
                    <a:pt x="294" y="39"/>
                    <a:pt x="290" y="45"/>
                    <a:pt x="289" y="50"/>
                  </a:cubicBezTo>
                  <a:cubicBezTo>
                    <a:pt x="289" y="50"/>
                    <a:pt x="288" y="51"/>
                    <a:pt x="288" y="51"/>
                  </a:cubicBezTo>
                  <a:cubicBezTo>
                    <a:pt x="288" y="51"/>
                    <a:pt x="289" y="51"/>
                    <a:pt x="289" y="51"/>
                  </a:cubicBezTo>
                  <a:cubicBezTo>
                    <a:pt x="288" y="52"/>
                    <a:pt x="288" y="53"/>
                    <a:pt x="288" y="54"/>
                  </a:cubicBezTo>
                  <a:cubicBezTo>
                    <a:pt x="278" y="55"/>
                    <a:pt x="267" y="58"/>
                    <a:pt x="257" y="61"/>
                  </a:cubicBezTo>
                  <a:cubicBezTo>
                    <a:pt x="265" y="50"/>
                    <a:pt x="273" y="39"/>
                    <a:pt x="279" y="27"/>
                  </a:cubicBezTo>
                  <a:cubicBezTo>
                    <a:pt x="282" y="28"/>
                    <a:pt x="285" y="28"/>
                    <a:pt x="288" y="26"/>
                  </a:cubicBezTo>
                  <a:cubicBezTo>
                    <a:pt x="293" y="23"/>
                    <a:pt x="296" y="16"/>
                    <a:pt x="293" y="10"/>
                  </a:cubicBezTo>
                  <a:cubicBezTo>
                    <a:pt x="290" y="3"/>
                    <a:pt x="279" y="0"/>
                    <a:pt x="274" y="6"/>
                  </a:cubicBezTo>
                  <a:cubicBezTo>
                    <a:pt x="272" y="9"/>
                    <a:pt x="272" y="12"/>
                    <a:pt x="273" y="16"/>
                  </a:cubicBezTo>
                  <a:cubicBezTo>
                    <a:pt x="272" y="16"/>
                    <a:pt x="272" y="16"/>
                    <a:pt x="272" y="17"/>
                  </a:cubicBezTo>
                  <a:cubicBezTo>
                    <a:pt x="273" y="20"/>
                    <a:pt x="274" y="23"/>
                    <a:pt x="277" y="25"/>
                  </a:cubicBezTo>
                  <a:cubicBezTo>
                    <a:pt x="262" y="46"/>
                    <a:pt x="246" y="66"/>
                    <a:pt x="229" y="84"/>
                  </a:cubicBezTo>
                  <a:cubicBezTo>
                    <a:pt x="229" y="72"/>
                    <a:pt x="229" y="60"/>
                    <a:pt x="228" y="48"/>
                  </a:cubicBezTo>
                  <a:cubicBezTo>
                    <a:pt x="234" y="46"/>
                    <a:pt x="238" y="41"/>
                    <a:pt x="237" y="35"/>
                  </a:cubicBezTo>
                  <a:cubicBezTo>
                    <a:pt x="237" y="28"/>
                    <a:pt x="231" y="24"/>
                    <a:pt x="224" y="24"/>
                  </a:cubicBezTo>
                  <a:cubicBezTo>
                    <a:pt x="217" y="25"/>
                    <a:pt x="207" y="32"/>
                    <a:pt x="210" y="40"/>
                  </a:cubicBezTo>
                  <a:cubicBezTo>
                    <a:pt x="212" y="45"/>
                    <a:pt x="218" y="48"/>
                    <a:pt x="223" y="48"/>
                  </a:cubicBezTo>
                  <a:cubicBezTo>
                    <a:pt x="223" y="48"/>
                    <a:pt x="224" y="49"/>
                    <a:pt x="225" y="49"/>
                  </a:cubicBezTo>
                  <a:cubicBezTo>
                    <a:pt x="225" y="49"/>
                    <a:pt x="225" y="49"/>
                    <a:pt x="225" y="49"/>
                  </a:cubicBezTo>
                  <a:cubicBezTo>
                    <a:pt x="226" y="61"/>
                    <a:pt x="226" y="73"/>
                    <a:pt x="227" y="86"/>
                  </a:cubicBezTo>
                  <a:cubicBezTo>
                    <a:pt x="207" y="107"/>
                    <a:pt x="185" y="126"/>
                    <a:pt x="161" y="145"/>
                  </a:cubicBezTo>
                  <a:cubicBezTo>
                    <a:pt x="161" y="145"/>
                    <a:pt x="161" y="145"/>
                    <a:pt x="160" y="145"/>
                  </a:cubicBezTo>
                  <a:cubicBezTo>
                    <a:pt x="164" y="126"/>
                    <a:pt x="170" y="109"/>
                    <a:pt x="176" y="90"/>
                  </a:cubicBezTo>
                  <a:cubicBezTo>
                    <a:pt x="181" y="92"/>
                    <a:pt x="186" y="90"/>
                    <a:pt x="189" y="85"/>
                  </a:cubicBezTo>
                  <a:cubicBezTo>
                    <a:pt x="193" y="79"/>
                    <a:pt x="192" y="69"/>
                    <a:pt x="187" y="64"/>
                  </a:cubicBezTo>
                  <a:cubicBezTo>
                    <a:pt x="181" y="58"/>
                    <a:pt x="170" y="62"/>
                    <a:pt x="167" y="69"/>
                  </a:cubicBezTo>
                  <a:cubicBezTo>
                    <a:pt x="165" y="74"/>
                    <a:pt x="166" y="80"/>
                    <a:pt x="170" y="85"/>
                  </a:cubicBezTo>
                  <a:cubicBezTo>
                    <a:pt x="170" y="85"/>
                    <a:pt x="170" y="85"/>
                    <a:pt x="170" y="86"/>
                  </a:cubicBezTo>
                  <a:cubicBezTo>
                    <a:pt x="171" y="87"/>
                    <a:pt x="173" y="89"/>
                    <a:pt x="174" y="89"/>
                  </a:cubicBezTo>
                  <a:cubicBezTo>
                    <a:pt x="168" y="108"/>
                    <a:pt x="160" y="127"/>
                    <a:pt x="158" y="147"/>
                  </a:cubicBezTo>
                  <a:cubicBezTo>
                    <a:pt x="136" y="164"/>
                    <a:pt x="113" y="180"/>
                    <a:pt x="90" y="195"/>
                  </a:cubicBezTo>
                  <a:cubicBezTo>
                    <a:pt x="89" y="196"/>
                    <a:pt x="88" y="196"/>
                    <a:pt x="87" y="197"/>
                  </a:cubicBezTo>
                  <a:cubicBezTo>
                    <a:pt x="95" y="177"/>
                    <a:pt x="105" y="159"/>
                    <a:pt x="116" y="142"/>
                  </a:cubicBezTo>
                  <a:cubicBezTo>
                    <a:pt x="123" y="146"/>
                    <a:pt x="133" y="143"/>
                    <a:pt x="136" y="137"/>
                  </a:cubicBezTo>
                  <a:cubicBezTo>
                    <a:pt x="139" y="131"/>
                    <a:pt x="138" y="122"/>
                    <a:pt x="133" y="118"/>
                  </a:cubicBezTo>
                  <a:cubicBezTo>
                    <a:pt x="126" y="111"/>
                    <a:pt x="117" y="118"/>
                    <a:pt x="113" y="124"/>
                  </a:cubicBezTo>
                  <a:cubicBezTo>
                    <a:pt x="113" y="125"/>
                    <a:pt x="113" y="125"/>
                    <a:pt x="113" y="125"/>
                  </a:cubicBezTo>
                  <a:cubicBezTo>
                    <a:pt x="111" y="130"/>
                    <a:pt x="111" y="135"/>
                    <a:pt x="114" y="139"/>
                  </a:cubicBezTo>
                  <a:cubicBezTo>
                    <a:pt x="101" y="157"/>
                    <a:pt x="90" y="177"/>
                    <a:pt x="85" y="198"/>
                  </a:cubicBezTo>
                  <a:cubicBezTo>
                    <a:pt x="72" y="206"/>
                    <a:pt x="59" y="214"/>
                    <a:pt x="46" y="222"/>
                  </a:cubicBezTo>
                  <a:cubicBezTo>
                    <a:pt x="40" y="225"/>
                    <a:pt x="33" y="228"/>
                    <a:pt x="27" y="231"/>
                  </a:cubicBezTo>
                  <a:cubicBezTo>
                    <a:pt x="29" y="225"/>
                    <a:pt x="30" y="218"/>
                    <a:pt x="32" y="211"/>
                  </a:cubicBezTo>
                  <a:cubicBezTo>
                    <a:pt x="34" y="204"/>
                    <a:pt x="36" y="197"/>
                    <a:pt x="38" y="191"/>
                  </a:cubicBezTo>
                  <a:cubicBezTo>
                    <a:pt x="42" y="192"/>
                    <a:pt x="47" y="191"/>
                    <a:pt x="50" y="187"/>
                  </a:cubicBezTo>
                  <a:cubicBezTo>
                    <a:pt x="55" y="181"/>
                    <a:pt x="55" y="171"/>
                    <a:pt x="49" y="166"/>
                  </a:cubicBezTo>
                  <a:cubicBezTo>
                    <a:pt x="41" y="160"/>
                    <a:pt x="31" y="163"/>
                    <a:pt x="28" y="171"/>
                  </a:cubicBezTo>
                  <a:cubicBezTo>
                    <a:pt x="26" y="176"/>
                    <a:pt x="28" y="184"/>
                    <a:pt x="32" y="186"/>
                  </a:cubicBezTo>
                  <a:cubicBezTo>
                    <a:pt x="33" y="188"/>
                    <a:pt x="34" y="189"/>
                    <a:pt x="35" y="189"/>
                  </a:cubicBezTo>
                  <a:cubicBezTo>
                    <a:pt x="28" y="202"/>
                    <a:pt x="26" y="219"/>
                    <a:pt x="23" y="233"/>
                  </a:cubicBezTo>
                  <a:cubicBezTo>
                    <a:pt x="15" y="236"/>
                    <a:pt x="7" y="240"/>
                    <a:pt x="0" y="245"/>
                  </a:cubicBezTo>
                  <a:cubicBezTo>
                    <a:pt x="0" y="245"/>
                    <a:pt x="0" y="246"/>
                    <a:pt x="0" y="246"/>
                  </a:cubicBezTo>
                  <a:cubicBezTo>
                    <a:pt x="14" y="245"/>
                    <a:pt x="29" y="236"/>
                    <a:pt x="41" y="230"/>
                  </a:cubicBezTo>
                  <a:cubicBezTo>
                    <a:pt x="45" y="228"/>
                    <a:pt x="48" y="226"/>
                    <a:pt x="51" y="224"/>
                  </a:cubicBezTo>
                  <a:cubicBezTo>
                    <a:pt x="67" y="226"/>
                    <a:pt x="86" y="227"/>
                    <a:pt x="102" y="224"/>
                  </a:cubicBezTo>
                  <a:cubicBezTo>
                    <a:pt x="102" y="225"/>
                    <a:pt x="102" y="226"/>
                    <a:pt x="102" y="227"/>
                  </a:cubicBezTo>
                  <a:cubicBezTo>
                    <a:pt x="104" y="236"/>
                    <a:pt x="114" y="237"/>
                    <a:pt x="121" y="235"/>
                  </a:cubicBezTo>
                  <a:cubicBezTo>
                    <a:pt x="128" y="232"/>
                    <a:pt x="131" y="225"/>
                    <a:pt x="128" y="218"/>
                  </a:cubicBezTo>
                  <a:cubicBezTo>
                    <a:pt x="125" y="211"/>
                    <a:pt x="114" y="206"/>
                    <a:pt x="107" y="210"/>
                  </a:cubicBezTo>
                  <a:cubicBezTo>
                    <a:pt x="107" y="210"/>
                    <a:pt x="106" y="211"/>
                    <a:pt x="107" y="212"/>
                  </a:cubicBezTo>
                  <a:cubicBezTo>
                    <a:pt x="105" y="214"/>
                    <a:pt x="103" y="216"/>
                    <a:pt x="103" y="219"/>
                  </a:cubicBezTo>
                  <a:cubicBezTo>
                    <a:pt x="95" y="220"/>
                    <a:pt x="87" y="222"/>
                    <a:pt x="79" y="222"/>
                  </a:cubicBezTo>
                  <a:cubicBezTo>
                    <a:pt x="71" y="223"/>
                    <a:pt x="62" y="223"/>
                    <a:pt x="54" y="223"/>
                  </a:cubicBezTo>
                  <a:cubicBezTo>
                    <a:pt x="66" y="216"/>
                    <a:pt x="77" y="209"/>
                    <a:pt x="89" y="201"/>
                  </a:cubicBezTo>
                  <a:cubicBezTo>
                    <a:pt x="103" y="192"/>
                    <a:pt x="117" y="183"/>
                    <a:pt x="131" y="173"/>
                  </a:cubicBezTo>
                  <a:cubicBezTo>
                    <a:pt x="146" y="180"/>
                    <a:pt x="163" y="186"/>
                    <a:pt x="180" y="188"/>
                  </a:cubicBezTo>
                  <a:cubicBezTo>
                    <a:pt x="179" y="190"/>
                    <a:pt x="180" y="193"/>
                    <a:pt x="182" y="195"/>
                  </a:cubicBezTo>
                  <a:cubicBezTo>
                    <a:pt x="182" y="195"/>
                    <a:pt x="182" y="195"/>
                    <a:pt x="182" y="195"/>
                  </a:cubicBezTo>
                  <a:cubicBezTo>
                    <a:pt x="185" y="200"/>
                    <a:pt x="192" y="203"/>
                    <a:pt x="199" y="201"/>
                  </a:cubicBezTo>
                  <a:cubicBezTo>
                    <a:pt x="206" y="198"/>
                    <a:pt x="212" y="188"/>
                    <a:pt x="207" y="181"/>
                  </a:cubicBezTo>
                  <a:cubicBezTo>
                    <a:pt x="203" y="175"/>
                    <a:pt x="194" y="175"/>
                    <a:pt x="188" y="177"/>
                  </a:cubicBezTo>
                  <a:cubicBezTo>
                    <a:pt x="184" y="178"/>
                    <a:pt x="182" y="181"/>
                    <a:pt x="180" y="184"/>
                  </a:cubicBezTo>
                  <a:cubicBezTo>
                    <a:pt x="164" y="182"/>
                    <a:pt x="148" y="178"/>
                    <a:pt x="133" y="172"/>
                  </a:cubicBezTo>
                  <a:cubicBezTo>
                    <a:pt x="142" y="165"/>
                    <a:pt x="150" y="159"/>
                    <a:pt x="159" y="152"/>
                  </a:cubicBezTo>
                  <a:cubicBezTo>
                    <a:pt x="172" y="142"/>
                    <a:pt x="186" y="131"/>
                    <a:pt x="199" y="120"/>
                  </a:cubicBezTo>
                  <a:cubicBezTo>
                    <a:pt x="211" y="125"/>
                    <a:pt x="224" y="126"/>
                    <a:pt x="237" y="126"/>
                  </a:cubicBezTo>
                  <a:cubicBezTo>
                    <a:pt x="236" y="129"/>
                    <a:pt x="237" y="132"/>
                    <a:pt x="238" y="135"/>
                  </a:cubicBezTo>
                  <a:cubicBezTo>
                    <a:pt x="242" y="141"/>
                    <a:pt x="253" y="142"/>
                    <a:pt x="258" y="137"/>
                  </a:cubicBezTo>
                  <a:cubicBezTo>
                    <a:pt x="262" y="132"/>
                    <a:pt x="261" y="125"/>
                    <a:pt x="257" y="121"/>
                  </a:cubicBezTo>
                  <a:cubicBezTo>
                    <a:pt x="254" y="117"/>
                    <a:pt x="249" y="116"/>
                    <a:pt x="245" y="117"/>
                  </a:cubicBezTo>
                  <a:cubicBezTo>
                    <a:pt x="245" y="117"/>
                    <a:pt x="245" y="117"/>
                    <a:pt x="245" y="117"/>
                  </a:cubicBezTo>
                  <a:cubicBezTo>
                    <a:pt x="246" y="117"/>
                    <a:pt x="245" y="116"/>
                    <a:pt x="245" y="117"/>
                  </a:cubicBezTo>
                  <a:cubicBezTo>
                    <a:pt x="243" y="117"/>
                    <a:pt x="242" y="118"/>
                    <a:pt x="241" y="119"/>
                  </a:cubicBezTo>
                  <a:cubicBezTo>
                    <a:pt x="240" y="120"/>
                    <a:pt x="239" y="121"/>
                    <a:pt x="238" y="121"/>
                  </a:cubicBezTo>
                  <a:cubicBezTo>
                    <a:pt x="238" y="122"/>
                    <a:pt x="238" y="122"/>
                    <a:pt x="238" y="122"/>
                  </a:cubicBezTo>
                  <a:cubicBezTo>
                    <a:pt x="226" y="122"/>
                    <a:pt x="213" y="122"/>
                    <a:pt x="201" y="119"/>
                  </a:cubicBezTo>
                  <a:cubicBezTo>
                    <a:pt x="220" y="102"/>
                    <a:pt x="239" y="83"/>
                    <a:pt x="255" y="63"/>
                  </a:cubicBezTo>
                  <a:cubicBezTo>
                    <a:pt x="267" y="62"/>
                    <a:pt x="279" y="60"/>
                    <a:pt x="291" y="57"/>
                  </a:cubicBezTo>
                  <a:cubicBezTo>
                    <a:pt x="291" y="57"/>
                    <a:pt x="291" y="56"/>
                    <a:pt x="291" y="56"/>
                  </a:cubicBezTo>
                  <a:cubicBezTo>
                    <a:pt x="293" y="60"/>
                    <a:pt x="298" y="62"/>
                    <a:pt x="302" y="61"/>
                  </a:cubicBezTo>
                  <a:cubicBezTo>
                    <a:pt x="308" y="61"/>
                    <a:pt x="313" y="56"/>
                    <a:pt x="313" y="49"/>
                  </a:cubicBezTo>
                  <a:cubicBezTo>
                    <a:pt x="313" y="42"/>
                    <a:pt x="306" y="34"/>
                    <a:pt x="299" y="37"/>
                  </a:cubicBezTo>
                  <a:close/>
                </a:path>
              </a:pathLst>
            </a:custGeom>
            <a:solidFill>
              <a:srgbClr val="B287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8" name="Freeform 41"/>
            <p:cNvSpPr>
              <a:spLocks/>
            </p:cNvSpPr>
            <p:nvPr/>
          </p:nvSpPr>
          <p:spPr bwMode="auto">
            <a:xfrm flipH="1">
              <a:off x="4404871" y="1767680"/>
              <a:ext cx="695325" cy="396875"/>
            </a:xfrm>
            <a:custGeom>
              <a:avLst/>
              <a:gdLst>
                <a:gd name="T0" fmla="*/ 228 w 254"/>
                <a:gd name="T1" fmla="*/ 93 h 144"/>
                <a:gd name="T2" fmla="*/ 224 w 254"/>
                <a:gd name="T3" fmla="*/ 69 h 144"/>
                <a:gd name="T4" fmla="*/ 197 w 254"/>
                <a:gd name="T5" fmla="*/ 71 h 144"/>
                <a:gd name="T6" fmla="*/ 167 w 254"/>
                <a:gd name="T7" fmla="*/ 37 h 144"/>
                <a:gd name="T8" fmla="*/ 156 w 254"/>
                <a:gd name="T9" fmla="*/ 13 h 144"/>
                <a:gd name="T10" fmla="*/ 128 w 254"/>
                <a:gd name="T11" fmla="*/ 23 h 144"/>
                <a:gd name="T12" fmla="*/ 85 w 254"/>
                <a:gd name="T13" fmla="*/ 16 h 144"/>
                <a:gd name="T14" fmla="*/ 62 w 254"/>
                <a:gd name="T15" fmla="*/ 3 h 144"/>
                <a:gd name="T16" fmla="*/ 45 w 254"/>
                <a:gd name="T17" fmla="*/ 19 h 144"/>
                <a:gd name="T18" fmla="*/ 45 w 254"/>
                <a:gd name="T19" fmla="*/ 19 h 144"/>
                <a:gd name="T20" fmla="*/ 9 w 254"/>
                <a:gd name="T21" fmla="*/ 19 h 144"/>
                <a:gd name="T22" fmla="*/ 7 w 254"/>
                <a:gd name="T23" fmla="*/ 58 h 144"/>
                <a:gd name="T24" fmla="*/ 36 w 254"/>
                <a:gd name="T25" fmla="*/ 103 h 144"/>
                <a:gd name="T26" fmla="*/ 86 w 254"/>
                <a:gd name="T27" fmla="*/ 133 h 144"/>
                <a:gd name="T28" fmla="*/ 88 w 254"/>
                <a:gd name="T29" fmla="*/ 132 h 144"/>
                <a:gd name="T30" fmla="*/ 112 w 254"/>
                <a:gd name="T31" fmla="*/ 138 h 144"/>
                <a:gd name="T32" fmla="*/ 153 w 254"/>
                <a:gd name="T33" fmla="*/ 143 h 144"/>
                <a:gd name="T34" fmla="*/ 218 w 254"/>
                <a:gd name="T35" fmla="*/ 138 h 144"/>
                <a:gd name="T36" fmla="*/ 254 w 254"/>
                <a:gd name="T37" fmla="*/ 105 h 144"/>
                <a:gd name="T38" fmla="*/ 228 w 254"/>
                <a:gd name="T39" fmla="*/ 9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4" h="144">
                  <a:moveTo>
                    <a:pt x="228" y="93"/>
                  </a:moveTo>
                  <a:cubicBezTo>
                    <a:pt x="231" y="84"/>
                    <a:pt x="232" y="75"/>
                    <a:pt x="224" y="69"/>
                  </a:cubicBezTo>
                  <a:cubicBezTo>
                    <a:pt x="216" y="64"/>
                    <a:pt x="205" y="67"/>
                    <a:pt x="197" y="71"/>
                  </a:cubicBezTo>
                  <a:cubicBezTo>
                    <a:pt x="201" y="51"/>
                    <a:pt x="187" y="20"/>
                    <a:pt x="167" y="37"/>
                  </a:cubicBezTo>
                  <a:cubicBezTo>
                    <a:pt x="169" y="27"/>
                    <a:pt x="167" y="16"/>
                    <a:pt x="156" y="13"/>
                  </a:cubicBezTo>
                  <a:cubicBezTo>
                    <a:pt x="146" y="10"/>
                    <a:pt x="135" y="16"/>
                    <a:pt x="128" y="23"/>
                  </a:cubicBezTo>
                  <a:cubicBezTo>
                    <a:pt x="124" y="0"/>
                    <a:pt x="98" y="0"/>
                    <a:pt x="85" y="16"/>
                  </a:cubicBezTo>
                  <a:cubicBezTo>
                    <a:pt x="80" y="9"/>
                    <a:pt x="72" y="2"/>
                    <a:pt x="62" y="3"/>
                  </a:cubicBezTo>
                  <a:cubicBezTo>
                    <a:pt x="53" y="3"/>
                    <a:pt x="45" y="9"/>
                    <a:pt x="45" y="19"/>
                  </a:cubicBezTo>
                  <a:cubicBezTo>
                    <a:pt x="45" y="19"/>
                    <a:pt x="45" y="19"/>
                    <a:pt x="45" y="19"/>
                  </a:cubicBezTo>
                  <a:cubicBezTo>
                    <a:pt x="34" y="13"/>
                    <a:pt x="19" y="8"/>
                    <a:pt x="9" y="19"/>
                  </a:cubicBezTo>
                  <a:cubicBezTo>
                    <a:pt x="0" y="29"/>
                    <a:pt x="4" y="47"/>
                    <a:pt x="7" y="58"/>
                  </a:cubicBezTo>
                  <a:cubicBezTo>
                    <a:pt x="12" y="75"/>
                    <a:pt x="24" y="90"/>
                    <a:pt x="36" y="103"/>
                  </a:cubicBezTo>
                  <a:cubicBezTo>
                    <a:pt x="50" y="115"/>
                    <a:pt x="67" y="130"/>
                    <a:pt x="86" y="133"/>
                  </a:cubicBezTo>
                  <a:cubicBezTo>
                    <a:pt x="87" y="133"/>
                    <a:pt x="88" y="132"/>
                    <a:pt x="88" y="132"/>
                  </a:cubicBezTo>
                  <a:cubicBezTo>
                    <a:pt x="94" y="136"/>
                    <a:pt x="105" y="137"/>
                    <a:pt x="112" y="138"/>
                  </a:cubicBezTo>
                  <a:cubicBezTo>
                    <a:pt x="125" y="141"/>
                    <a:pt x="139" y="142"/>
                    <a:pt x="153" y="143"/>
                  </a:cubicBezTo>
                  <a:cubicBezTo>
                    <a:pt x="174" y="144"/>
                    <a:pt x="197" y="144"/>
                    <a:pt x="218" y="138"/>
                  </a:cubicBezTo>
                  <a:cubicBezTo>
                    <a:pt x="233" y="134"/>
                    <a:pt x="254" y="124"/>
                    <a:pt x="254" y="105"/>
                  </a:cubicBezTo>
                  <a:cubicBezTo>
                    <a:pt x="254" y="92"/>
                    <a:pt x="238" y="89"/>
                    <a:pt x="228" y="93"/>
                  </a:cubicBezTo>
                  <a:close/>
                </a:path>
              </a:pathLst>
            </a:custGeom>
            <a:solidFill>
              <a:srgbClr val="B3AE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49" name="Freeform 42"/>
            <p:cNvSpPr>
              <a:spLocks/>
            </p:cNvSpPr>
            <p:nvPr/>
          </p:nvSpPr>
          <p:spPr bwMode="auto">
            <a:xfrm flipH="1">
              <a:off x="4549334" y="1883568"/>
              <a:ext cx="485775" cy="292100"/>
            </a:xfrm>
            <a:custGeom>
              <a:avLst/>
              <a:gdLst>
                <a:gd name="T0" fmla="*/ 170 w 177"/>
                <a:gd name="T1" fmla="*/ 71 h 106"/>
                <a:gd name="T2" fmla="*/ 150 w 177"/>
                <a:gd name="T3" fmla="*/ 68 h 106"/>
                <a:gd name="T4" fmla="*/ 131 w 177"/>
                <a:gd name="T5" fmla="*/ 52 h 106"/>
                <a:gd name="T6" fmla="*/ 106 w 177"/>
                <a:gd name="T7" fmla="*/ 34 h 106"/>
                <a:gd name="T8" fmla="*/ 68 w 177"/>
                <a:gd name="T9" fmla="*/ 24 h 106"/>
                <a:gd name="T10" fmla="*/ 38 w 177"/>
                <a:gd name="T11" fmla="*/ 17 h 106"/>
                <a:gd name="T12" fmla="*/ 12 w 177"/>
                <a:gd name="T13" fmla="*/ 6 h 106"/>
                <a:gd name="T14" fmla="*/ 3 w 177"/>
                <a:gd name="T15" fmla="*/ 29 h 106"/>
                <a:gd name="T16" fmla="*/ 60 w 177"/>
                <a:gd name="T17" fmla="*/ 94 h 106"/>
                <a:gd name="T18" fmla="*/ 61 w 177"/>
                <a:gd name="T19" fmla="*/ 96 h 106"/>
                <a:gd name="T20" fmla="*/ 161 w 177"/>
                <a:gd name="T21" fmla="*/ 91 h 106"/>
                <a:gd name="T22" fmla="*/ 170 w 177"/>
                <a:gd name="T23" fmla="*/ 71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7" h="106">
                  <a:moveTo>
                    <a:pt x="170" y="71"/>
                  </a:moveTo>
                  <a:cubicBezTo>
                    <a:pt x="165" y="66"/>
                    <a:pt x="157" y="66"/>
                    <a:pt x="150" y="68"/>
                  </a:cubicBezTo>
                  <a:cubicBezTo>
                    <a:pt x="155" y="57"/>
                    <a:pt x="142" y="47"/>
                    <a:pt x="131" y="52"/>
                  </a:cubicBezTo>
                  <a:cubicBezTo>
                    <a:pt x="136" y="39"/>
                    <a:pt x="119" y="25"/>
                    <a:pt x="106" y="34"/>
                  </a:cubicBezTo>
                  <a:cubicBezTo>
                    <a:pt x="108" y="12"/>
                    <a:pt x="82" y="9"/>
                    <a:pt x="68" y="24"/>
                  </a:cubicBezTo>
                  <a:cubicBezTo>
                    <a:pt x="61" y="12"/>
                    <a:pt x="45" y="0"/>
                    <a:pt x="38" y="17"/>
                  </a:cubicBezTo>
                  <a:cubicBezTo>
                    <a:pt x="31" y="10"/>
                    <a:pt x="21" y="3"/>
                    <a:pt x="12" y="6"/>
                  </a:cubicBezTo>
                  <a:cubicBezTo>
                    <a:pt x="2" y="10"/>
                    <a:pt x="0" y="20"/>
                    <a:pt x="3" y="29"/>
                  </a:cubicBezTo>
                  <a:cubicBezTo>
                    <a:pt x="9" y="59"/>
                    <a:pt x="35" y="79"/>
                    <a:pt x="60" y="94"/>
                  </a:cubicBezTo>
                  <a:cubicBezTo>
                    <a:pt x="59" y="95"/>
                    <a:pt x="60" y="96"/>
                    <a:pt x="61" y="96"/>
                  </a:cubicBezTo>
                  <a:cubicBezTo>
                    <a:pt x="94" y="99"/>
                    <a:pt x="130" y="106"/>
                    <a:pt x="161" y="91"/>
                  </a:cubicBezTo>
                  <a:cubicBezTo>
                    <a:pt x="167" y="88"/>
                    <a:pt x="177" y="78"/>
                    <a:pt x="170" y="71"/>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0" name="Freeform 51"/>
            <p:cNvSpPr>
              <a:spLocks/>
            </p:cNvSpPr>
            <p:nvPr/>
          </p:nvSpPr>
          <p:spPr bwMode="auto">
            <a:xfrm flipH="1">
              <a:off x="3033271" y="2169318"/>
              <a:ext cx="693738" cy="965200"/>
            </a:xfrm>
            <a:custGeom>
              <a:avLst/>
              <a:gdLst>
                <a:gd name="T0" fmla="*/ 204 w 253"/>
                <a:gd name="T1" fmla="*/ 131 h 351"/>
                <a:gd name="T2" fmla="*/ 110 w 253"/>
                <a:gd name="T3" fmla="*/ 138 h 351"/>
                <a:gd name="T4" fmla="*/ 107 w 253"/>
                <a:gd name="T5" fmla="*/ 131 h 351"/>
                <a:gd name="T6" fmla="*/ 81 w 253"/>
                <a:gd name="T7" fmla="*/ 78 h 351"/>
                <a:gd name="T8" fmla="*/ 1 w 253"/>
                <a:gd name="T9" fmla="*/ 1 h 351"/>
                <a:gd name="T10" fmla="*/ 1 w 253"/>
                <a:gd name="T11" fmla="*/ 2 h 351"/>
                <a:gd name="T12" fmla="*/ 80 w 253"/>
                <a:gd name="T13" fmla="*/ 86 h 351"/>
                <a:gd name="T14" fmla="*/ 106 w 253"/>
                <a:gd name="T15" fmla="*/ 138 h 351"/>
                <a:gd name="T16" fmla="*/ 126 w 253"/>
                <a:gd name="T17" fmla="*/ 187 h 351"/>
                <a:gd name="T18" fmla="*/ 127 w 253"/>
                <a:gd name="T19" fmla="*/ 188 h 351"/>
                <a:gd name="T20" fmla="*/ 112 w 253"/>
                <a:gd name="T21" fmla="*/ 279 h 351"/>
                <a:gd name="T22" fmla="*/ 167 w 253"/>
                <a:gd name="T23" fmla="*/ 349 h 351"/>
                <a:gd name="T24" fmla="*/ 208 w 253"/>
                <a:gd name="T25" fmla="*/ 336 h 351"/>
                <a:gd name="T26" fmla="*/ 213 w 253"/>
                <a:gd name="T27" fmla="*/ 290 h 351"/>
                <a:gd name="T28" fmla="*/ 130 w 253"/>
                <a:gd name="T29" fmla="*/ 187 h 351"/>
                <a:gd name="T30" fmla="*/ 129 w 253"/>
                <a:gd name="T31" fmla="*/ 187 h 351"/>
                <a:gd name="T32" fmla="*/ 128 w 253"/>
                <a:gd name="T33" fmla="*/ 187 h 351"/>
                <a:gd name="T34" fmla="*/ 128 w 253"/>
                <a:gd name="T35" fmla="*/ 186 h 351"/>
                <a:gd name="T36" fmla="*/ 116 w 253"/>
                <a:gd name="T37" fmla="*/ 150 h 351"/>
                <a:gd name="T38" fmla="*/ 128 w 253"/>
                <a:gd name="T39" fmla="*/ 163 h 351"/>
                <a:gd name="T40" fmla="*/ 169 w 253"/>
                <a:gd name="T41" fmla="*/ 193 h 351"/>
                <a:gd name="T42" fmla="*/ 236 w 253"/>
                <a:gd name="T43" fmla="*/ 200 h 351"/>
                <a:gd name="T44" fmla="*/ 204 w 253"/>
                <a:gd name="T45" fmla="*/ 131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3" h="351">
                  <a:moveTo>
                    <a:pt x="204" y="131"/>
                  </a:moveTo>
                  <a:cubicBezTo>
                    <a:pt x="176" y="119"/>
                    <a:pt x="136" y="119"/>
                    <a:pt x="110" y="138"/>
                  </a:cubicBezTo>
                  <a:cubicBezTo>
                    <a:pt x="109" y="135"/>
                    <a:pt x="108" y="133"/>
                    <a:pt x="107" y="131"/>
                  </a:cubicBezTo>
                  <a:cubicBezTo>
                    <a:pt x="100" y="113"/>
                    <a:pt x="91" y="95"/>
                    <a:pt x="81" y="78"/>
                  </a:cubicBezTo>
                  <a:cubicBezTo>
                    <a:pt x="62" y="46"/>
                    <a:pt x="36" y="16"/>
                    <a:pt x="1" y="1"/>
                  </a:cubicBezTo>
                  <a:cubicBezTo>
                    <a:pt x="1" y="0"/>
                    <a:pt x="0" y="1"/>
                    <a:pt x="1" y="2"/>
                  </a:cubicBezTo>
                  <a:cubicBezTo>
                    <a:pt x="34" y="24"/>
                    <a:pt x="61" y="51"/>
                    <a:pt x="80" y="86"/>
                  </a:cubicBezTo>
                  <a:cubicBezTo>
                    <a:pt x="90" y="103"/>
                    <a:pt x="98" y="120"/>
                    <a:pt x="106" y="138"/>
                  </a:cubicBezTo>
                  <a:cubicBezTo>
                    <a:pt x="112" y="154"/>
                    <a:pt x="118" y="172"/>
                    <a:pt x="126" y="187"/>
                  </a:cubicBezTo>
                  <a:cubicBezTo>
                    <a:pt x="126" y="188"/>
                    <a:pt x="126" y="188"/>
                    <a:pt x="127" y="188"/>
                  </a:cubicBezTo>
                  <a:cubicBezTo>
                    <a:pt x="108" y="212"/>
                    <a:pt x="107" y="251"/>
                    <a:pt x="112" y="279"/>
                  </a:cubicBezTo>
                  <a:cubicBezTo>
                    <a:pt x="117" y="309"/>
                    <a:pt x="133" y="343"/>
                    <a:pt x="167" y="349"/>
                  </a:cubicBezTo>
                  <a:cubicBezTo>
                    <a:pt x="182" y="351"/>
                    <a:pt x="199" y="350"/>
                    <a:pt x="208" y="336"/>
                  </a:cubicBezTo>
                  <a:cubicBezTo>
                    <a:pt x="216" y="322"/>
                    <a:pt x="216" y="305"/>
                    <a:pt x="213" y="290"/>
                  </a:cubicBezTo>
                  <a:cubicBezTo>
                    <a:pt x="203" y="244"/>
                    <a:pt x="168" y="212"/>
                    <a:pt x="130" y="187"/>
                  </a:cubicBezTo>
                  <a:cubicBezTo>
                    <a:pt x="130" y="187"/>
                    <a:pt x="129" y="187"/>
                    <a:pt x="129" y="187"/>
                  </a:cubicBezTo>
                  <a:cubicBezTo>
                    <a:pt x="129" y="187"/>
                    <a:pt x="128" y="187"/>
                    <a:pt x="128" y="187"/>
                  </a:cubicBezTo>
                  <a:cubicBezTo>
                    <a:pt x="128" y="187"/>
                    <a:pt x="128" y="186"/>
                    <a:pt x="128" y="186"/>
                  </a:cubicBezTo>
                  <a:cubicBezTo>
                    <a:pt x="125" y="174"/>
                    <a:pt x="121" y="162"/>
                    <a:pt x="116" y="150"/>
                  </a:cubicBezTo>
                  <a:cubicBezTo>
                    <a:pt x="119" y="155"/>
                    <a:pt x="124" y="159"/>
                    <a:pt x="128" y="163"/>
                  </a:cubicBezTo>
                  <a:cubicBezTo>
                    <a:pt x="140" y="174"/>
                    <a:pt x="154" y="185"/>
                    <a:pt x="169" y="193"/>
                  </a:cubicBezTo>
                  <a:cubicBezTo>
                    <a:pt x="184" y="202"/>
                    <a:pt x="222" y="223"/>
                    <a:pt x="236" y="200"/>
                  </a:cubicBezTo>
                  <a:cubicBezTo>
                    <a:pt x="253" y="173"/>
                    <a:pt x="229" y="141"/>
                    <a:pt x="204" y="131"/>
                  </a:cubicBezTo>
                  <a:close/>
                </a:path>
              </a:pathLst>
            </a:custGeom>
            <a:solidFill>
              <a:srgbClr val="317F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1" name="Freeform 52"/>
            <p:cNvSpPr>
              <a:spLocks/>
            </p:cNvSpPr>
            <p:nvPr/>
          </p:nvSpPr>
          <p:spPr bwMode="auto">
            <a:xfrm flipH="1">
              <a:off x="3647634" y="2150268"/>
              <a:ext cx="241300" cy="363538"/>
            </a:xfrm>
            <a:custGeom>
              <a:avLst/>
              <a:gdLst>
                <a:gd name="T0" fmla="*/ 85 w 88"/>
                <a:gd name="T1" fmla="*/ 88 h 132"/>
                <a:gd name="T2" fmla="*/ 34 w 88"/>
                <a:gd name="T3" fmla="*/ 81 h 132"/>
                <a:gd name="T4" fmla="*/ 17 w 88"/>
                <a:gd name="T5" fmla="*/ 44 h 132"/>
                <a:gd name="T6" fmla="*/ 2 w 88"/>
                <a:gd name="T7" fmla="*/ 1 h 132"/>
                <a:gd name="T8" fmla="*/ 0 w 88"/>
                <a:gd name="T9" fmla="*/ 2 h 132"/>
                <a:gd name="T10" fmla="*/ 15 w 88"/>
                <a:gd name="T11" fmla="*/ 48 h 132"/>
                <a:gd name="T12" fmla="*/ 32 w 88"/>
                <a:gd name="T13" fmla="*/ 84 h 132"/>
                <a:gd name="T14" fmla="*/ 32 w 88"/>
                <a:gd name="T15" fmla="*/ 86 h 132"/>
                <a:gd name="T16" fmla="*/ 28 w 88"/>
                <a:gd name="T17" fmla="*/ 123 h 132"/>
                <a:gd name="T18" fmla="*/ 47 w 88"/>
                <a:gd name="T19" fmla="*/ 112 h 132"/>
                <a:gd name="T20" fmla="*/ 68 w 88"/>
                <a:gd name="T21" fmla="*/ 121 h 132"/>
                <a:gd name="T22" fmla="*/ 70 w 88"/>
                <a:gd name="T23" fmla="*/ 118 h 132"/>
                <a:gd name="T24" fmla="*/ 68 w 88"/>
                <a:gd name="T25" fmla="*/ 103 h 132"/>
                <a:gd name="T26" fmla="*/ 83 w 88"/>
                <a:gd name="T27" fmla="*/ 103 h 132"/>
                <a:gd name="T28" fmla="*/ 85 w 88"/>
                <a:gd name="T29" fmla="*/ 8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8" h="132">
                  <a:moveTo>
                    <a:pt x="85" y="88"/>
                  </a:moveTo>
                  <a:cubicBezTo>
                    <a:pt x="74" y="71"/>
                    <a:pt x="48" y="68"/>
                    <a:pt x="34" y="81"/>
                  </a:cubicBezTo>
                  <a:cubicBezTo>
                    <a:pt x="29" y="69"/>
                    <a:pt x="22" y="56"/>
                    <a:pt x="17" y="44"/>
                  </a:cubicBezTo>
                  <a:cubicBezTo>
                    <a:pt x="11" y="30"/>
                    <a:pt x="7" y="15"/>
                    <a:pt x="2" y="1"/>
                  </a:cubicBezTo>
                  <a:cubicBezTo>
                    <a:pt x="2" y="0"/>
                    <a:pt x="0" y="0"/>
                    <a:pt x="0" y="2"/>
                  </a:cubicBezTo>
                  <a:cubicBezTo>
                    <a:pt x="3" y="18"/>
                    <a:pt x="9" y="33"/>
                    <a:pt x="15" y="48"/>
                  </a:cubicBezTo>
                  <a:cubicBezTo>
                    <a:pt x="20" y="60"/>
                    <a:pt x="25" y="73"/>
                    <a:pt x="32" y="84"/>
                  </a:cubicBezTo>
                  <a:cubicBezTo>
                    <a:pt x="31" y="85"/>
                    <a:pt x="31" y="86"/>
                    <a:pt x="32" y="86"/>
                  </a:cubicBezTo>
                  <a:cubicBezTo>
                    <a:pt x="21" y="95"/>
                    <a:pt x="17" y="113"/>
                    <a:pt x="28" y="123"/>
                  </a:cubicBezTo>
                  <a:cubicBezTo>
                    <a:pt x="38" y="132"/>
                    <a:pt x="45" y="121"/>
                    <a:pt x="47" y="112"/>
                  </a:cubicBezTo>
                  <a:cubicBezTo>
                    <a:pt x="52" y="118"/>
                    <a:pt x="59" y="121"/>
                    <a:pt x="68" y="121"/>
                  </a:cubicBezTo>
                  <a:cubicBezTo>
                    <a:pt x="69" y="121"/>
                    <a:pt x="71" y="119"/>
                    <a:pt x="70" y="118"/>
                  </a:cubicBezTo>
                  <a:cubicBezTo>
                    <a:pt x="70" y="113"/>
                    <a:pt x="70" y="108"/>
                    <a:pt x="68" y="103"/>
                  </a:cubicBezTo>
                  <a:cubicBezTo>
                    <a:pt x="73" y="105"/>
                    <a:pt x="78" y="106"/>
                    <a:pt x="83" y="103"/>
                  </a:cubicBezTo>
                  <a:cubicBezTo>
                    <a:pt x="88" y="100"/>
                    <a:pt x="88" y="92"/>
                    <a:pt x="85" y="88"/>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2" name="Freeform 53"/>
            <p:cNvSpPr>
              <a:spLocks/>
            </p:cNvSpPr>
            <p:nvPr/>
          </p:nvSpPr>
          <p:spPr bwMode="auto">
            <a:xfrm flipH="1">
              <a:off x="3844484" y="2274093"/>
              <a:ext cx="730250" cy="911225"/>
            </a:xfrm>
            <a:custGeom>
              <a:avLst/>
              <a:gdLst>
                <a:gd name="T0" fmla="*/ 213 w 266"/>
                <a:gd name="T1" fmla="*/ 328 h 331"/>
                <a:gd name="T2" fmla="*/ 212 w 266"/>
                <a:gd name="T3" fmla="*/ 326 h 331"/>
                <a:gd name="T4" fmla="*/ 228 w 266"/>
                <a:gd name="T5" fmla="*/ 273 h 331"/>
                <a:gd name="T6" fmla="*/ 223 w 266"/>
                <a:gd name="T7" fmla="*/ 222 h 331"/>
                <a:gd name="T8" fmla="*/ 161 w 266"/>
                <a:gd name="T9" fmla="*/ 175 h 331"/>
                <a:gd name="T10" fmla="*/ 161 w 266"/>
                <a:gd name="T11" fmla="*/ 175 h 331"/>
                <a:gd name="T12" fmla="*/ 94 w 266"/>
                <a:gd name="T13" fmla="*/ 86 h 331"/>
                <a:gd name="T14" fmla="*/ 72 w 266"/>
                <a:gd name="T15" fmla="*/ 59 h 331"/>
                <a:gd name="T16" fmla="*/ 139 w 266"/>
                <a:gd name="T17" fmla="*/ 69 h 331"/>
                <a:gd name="T18" fmla="*/ 179 w 266"/>
                <a:gd name="T19" fmla="*/ 86 h 331"/>
                <a:gd name="T20" fmla="*/ 179 w 266"/>
                <a:gd name="T21" fmla="*/ 87 h 331"/>
                <a:gd name="T22" fmla="*/ 248 w 266"/>
                <a:gd name="T23" fmla="*/ 167 h 331"/>
                <a:gd name="T24" fmla="*/ 250 w 266"/>
                <a:gd name="T25" fmla="*/ 165 h 331"/>
                <a:gd name="T26" fmla="*/ 250 w 266"/>
                <a:gd name="T27" fmla="*/ 164 h 331"/>
                <a:gd name="T28" fmla="*/ 250 w 266"/>
                <a:gd name="T29" fmla="*/ 164 h 331"/>
                <a:gd name="T30" fmla="*/ 183 w 266"/>
                <a:gd name="T31" fmla="*/ 84 h 331"/>
                <a:gd name="T32" fmla="*/ 135 w 266"/>
                <a:gd name="T33" fmla="*/ 64 h 331"/>
                <a:gd name="T34" fmla="*/ 70 w 266"/>
                <a:gd name="T35" fmla="*/ 58 h 331"/>
                <a:gd name="T36" fmla="*/ 49 w 266"/>
                <a:gd name="T37" fmla="*/ 33 h 331"/>
                <a:gd name="T38" fmla="*/ 1 w 266"/>
                <a:gd name="T39" fmla="*/ 0 h 331"/>
                <a:gd name="T40" fmla="*/ 1 w 266"/>
                <a:gd name="T41" fmla="*/ 2 h 331"/>
                <a:gd name="T42" fmla="*/ 52 w 266"/>
                <a:gd name="T43" fmla="*/ 43 h 331"/>
                <a:gd name="T44" fmla="*/ 67 w 266"/>
                <a:gd name="T45" fmla="*/ 59 h 331"/>
                <a:gd name="T46" fmla="*/ 67 w 266"/>
                <a:gd name="T47" fmla="*/ 60 h 331"/>
                <a:gd name="T48" fmla="*/ 67 w 266"/>
                <a:gd name="T49" fmla="*/ 60 h 331"/>
                <a:gd name="T50" fmla="*/ 95 w 266"/>
                <a:gd name="T51" fmla="*/ 92 h 331"/>
                <a:gd name="T52" fmla="*/ 101 w 266"/>
                <a:gd name="T53" fmla="*/ 132 h 331"/>
                <a:gd name="T54" fmla="*/ 101 w 266"/>
                <a:gd name="T55" fmla="*/ 140 h 331"/>
                <a:gd name="T56" fmla="*/ 100 w 266"/>
                <a:gd name="T57" fmla="*/ 140 h 331"/>
                <a:gd name="T58" fmla="*/ 83 w 266"/>
                <a:gd name="T59" fmla="*/ 198 h 331"/>
                <a:gd name="T60" fmla="*/ 88 w 266"/>
                <a:gd name="T61" fmla="*/ 234 h 331"/>
                <a:gd name="T62" fmla="*/ 89 w 266"/>
                <a:gd name="T63" fmla="*/ 268 h 331"/>
                <a:gd name="T64" fmla="*/ 92 w 266"/>
                <a:gd name="T65" fmla="*/ 268 h 331"/>
                <a:gd name="T66" fmla="*/ 92 w 266"/>
                <a:gd name="T67" fmla="*/ 266 h 331"/>
                <a:gd name="T68" fmla="*/ 105 w 266"/>
                <a:gd name="T69" fmla="*/ 142 h 331"/>
                <a:gd name="T70" fmla="*/ 104 w 266"/>
                <a:gd name="T71" fmla="*/ 129 h 331"/>
                <a:gd name="T72" fmla="*/ 98 w 266"/>
                <a:gd name="T73" fmla="*/ 96 h 331"/>
                <a:gd name="T74" fmla="*/ 144 w 266"/>
                <a:gd name="T75" fmla="*/ 157 h 331"/>
                <a:gd name="T76" fmla="*/ 158 w 266"/>
                <a:gd name="T77" fmla="*/ 179 h 331"/>
                <a:gd name="T78" fmla="*/ 168 w 266"/>
                <a:gd name="T79" fmla="*/ 252 h 331"/>
                <a:gd name="T80" fmla="*/ 190 w 266"/>
                <a:gd name="T81" fmla="*/ 289 h 331"/>
                <a:gd name="T82" fmla="*/ 210 w 266"/>
                <a:gd name="T83" fmla="*/ 329 h 331"/>
                <a:gd name="T84" fmla="*/ 213 w 266"/>
                <a:gd name="T85" fmla="*/ 328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6" h="331">
                  <a:moveTo>
                    <a:pt x="213" y="328"/>
                  </a:moveTo>
                  <a:cubicBezTo>
                    <a:pt x="213" y="327"/>
                    <a:pt x="212" y="327"/>
                    <a:pt x="212" y="326"/>
                  </a:cubicBezTo>
                  <a:cubicBezTo>
                    <a:pt x="222" y="311"/>
                    <a:pt x="226" y="290"/>
                    <a:pt x="228" y="273"/>
                  </a:cubicBezTo>
                  <a:cubicBezTo>
                    <a:pt x="230" y="256"/>
                    <a:pt x="230" y="237"/>
                    <a:pt x="223" y="222"/>
                  </a:cubicBezTo>
                  <a:cubicBezTo>
                    <a:pt x="213" y="199"/>
                    <a:pt x="189" y="169"/>
                    <a:pt x="161" y="175"/>
                  </a:cubicBezTo>
                  <a:cubicBezTo>
                    <a:pt x="161" y="175"/>
                    <a:pt x="161" y="175"/>
                    <a:pt x="161" y="175"/>
                  </a:cubicBezTo>
                  <a:cubicBezTo>
                    <a:pt x="142" y="143"/>
                    <a:pt x="118" y="113"/>
                    <a:pt x="94" y="86"/>
                  </a:cubicBezTo>
                  <a:cubicBezTo>
                    <a:pt x="87" y="77"/>
                    <a:pt x="79" y="68"/>
                    <a:pt x="72" y="59"/>
                  </a:cubicBezTo>
                  <a:cubicBezTo>
                    <a:pt x="94" y="54"/>
                    <a:pt x="118" y="62"/>
                    <a:pt x="139" y="69"/>
                  </a:cubicBezTo>
                  <a:cubicBezTo>
                    <a:pt x="153" y="74"/>
                    <a:pt x="166" y="79"/>
                    <a:pt x="179" y="86"/>
                  </a:cubicBezTo>
                  <a:cubicBezTo>
                    <a:pt x="179" y="86"/>
                    <a:pt x="179" y="87"/>
                    <a:pt x="179" y="87"/>
                  </a:cubicBezTo>
                  <a:cubicBezTo>
                    <a:pt x="178" y="127"/>
                    <a:pt x="224" y="143"/>
                    <a:pt x="248" y="167"/>
                  </a:cubicBezTo>
                  <a:cubicBezTo>
                    <a:pt x="249" y="168"/>
                    <a:pt x="251" y="166"/>
                    <a:pt x="250" y="165"/>
                  </a:cubicBezTo>
                  <a:cubicBezTo>
                    <a:pt x="250" y="165"/>
                    <a:pt x="250" y="164"/>
                    <a:pt x="250" y="164"/>
                  </a:cubicBezTo>
                  <a:cubicBezTo>
                    <a:pt x="250" y="164"/>
                    <a:pt x="250" y="164"/>
                    <a:pt x="250" y="164"/>
                  </a:cubicBezTo>
                  <a:cubicBezTo>
                    <a:pt x="266" y="128"/>
                    <a:pt x="223" y="69"/>
                    <a:pt x="183" y="84"/>
                  </a:cubicBezTo>
                  <a:cubicBezTo>
                    <a:pt x="168" y="75"/>
                    <a:pt x="151" y="69"/>
                    <a:pt x="135" y="64"/>
                  </a:cubicBezTo>
                  <a:cubicBezTo>
                    <a:pt x="116" y="58"/>
                    <a:pt x="90" y="50"/>
                    <a:pt x="70" y="58"/>
                  </a:cubicBezTo>
                  <a:cubicBezTo>
                    <a:pt x="63" y="49"/>
                    <a:pt x="56" y="41"/>
                    <a:pt x="49" y="33"/>
                  </a:cubicBezTo>
                  <a:cubicBezTo>
                    <a:pt x="36" y="20"/>
                    <a:pt x="20" y="3"/>
                    <a:pt x="1" y="0"/>
                  </a:cubicBezTo>
                  <a:cubicBezTo>
                    <a:pt x="1" y="0"/>
                    <a:pt x="0" y="1"/>
                    <a:pt x="1" y="2"/>
                  </a:cubicBezTo>
                  <a:cubicBezTo>
                    <a:pt x="22" y="11"/>
                    <a:pt x="38" y="26"/>
                    <a:pt x="52" y="43"/>
                  </a:cubicBezTo>
                  <a:cubicBezTo>
                    <a:pt x="57" y="48"/>
                    <a:pt x="62" y="54"/>
                    <a:pt x="67" y="59"/>
                  </a:cubicBezTo>
                  <a:cubicBezTo>
                    <a:pt x="66" y="59"/>
                    <a:pt x="67" y="60"/>
                    <a:pt x="67" y="60"/>
                  </a:cubicBezTo>
                  <a:cubicBezTo>
                    <a:pt x="67" y="60"/>
                    <a:pt x="67" y="60"/>
                    <a:pt x="67" y="60"/>
                  </a:cubicBezTo>
                  <a:cubicBezTo>
                    <a:pt x="77" y="70"/>
                    <a:pt x="86" y="81"/>
                    <a:pt x="95" y="92"/>
                  </a:cubicBezTo>
                  <a:cubicBezTo>
                    <a:pt x="98" y="105"/>
                    <a:pt x="101" y="118"/>
                    <a:pt x="101" y="132"/>
                  </a:cubicBezTo>
                  <a:cubicBezTo>
                    <a:pt x="101" y="135"/>
                    <a:pt x="101" y="137"/>
                    <a:pt x="101" y="140"/>
                  </a:cubicBezTo>
                  <a:cubicBezTo>
                    <a:pt x="101" y="140"/>
                    <a:pt x="101" y="140"/>
                    <a:pt x="100" y="140"/>
                  </a:cubicBezTo>
                  <a:cubicBezTo>
                    <a:pt x="84" y="155"/>
                    <a:pt x="81" y="177"/>
                    <a:pt x="83" y="198"/>
                  </a:cubicBezTo>
                  <a:cubicBezTo>
                    <a:pt x="84" y="210"/>
                    <a:pt x="86" y="222"/>
                    <a:pt x="88" y="234"/>
                  </a:cubicBezTo>
                  <a:cubicBezTo>
                    <a:pt x="89" y="246"/>
                    <a:pt x="89" y="257"/>
                    <a:pt x="89" y="268"/>
                  </a:cubicBezTo>
                  <a:cubicBezTo>
                    <a:pt x="89" y="270"/>
                    <a:pt x="92" y="270"/>
                    <a:pt x="92" y="268"/>
                  </a:cubicBezTo>
                  <a:cubicBezTo>
                    <a:pt x="92" y="267"/>
                    <a:pt x="92" y="266"/>
                    <a:pt x="92" y="266"/>
                  </a:cubicBezTo>
                  <a:cubicBezTo>
                    <a:pt x="111" y="230"/>
                    <a:pt x="153" y="170"/>
                    <a:pt x="105" y="142"/>
                  </a:cubicBezTo>
                  <a:cubicBezTo>
                    <a:pt x="104" y="137"/>
                    <a:pt x="104" y="133"/>
                    <a:pt x="104" y="129"/>
                  </a:cubicBezTo>
                  <a:cubicBezTo>
                    <a:pt x="103" y="118"/>
                    <a:pt x="103" y="106"/>
                    <a:pt x="98" y="96"/>
                  </a:cubicBezTo>
                  <a:cubicBezTo>
                    <a:pt x="115" y="116"/>
                    <a:pt x="130" y="136"/>
                    <a:pt x="144" y="157"/>
                  </a:cubicBezTo>
                  <a:cubicBezTo>
                    <a:pt x="149" y="164"/>
                    <a:pt x="153" y="171"/>
                    <a:pt x="158" y="179"/>
                  </a:cubicBezTo>
                  <a:cubicBezTo>
                    <a:pt x="155" y="204"/>
                    <a:pt x="157" y="229"/>
                    <a:pt x="168" y="252"/>
                  </a:cubicBezTo>
                  <a:cubicBezTo>
                    <a:pt x="174" y="265"/>
                    <a:pt x="182" y="277"/>
                    <a:pt x="190" y="289"/>
                  </a:cubicBezTo>
                  <a:cubicBezTo>
                    <a:pt x="198" y="302"/>
                    <a:pt x="204" y="315"/>
                    <a:pt x="210" y="329"/>
                  </a:cubicBezTo>
                  <a:cubicBezTo>
                    <a:pt x="211" y="331"/>
                    <a:pt x="213" y="330"/>
                    <a:pt x="213" y="328"/>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3" name="Freeform 54"/>
            <p:cNvSpPr>
              <a:spLocks/>
            </p:cNvSpPr>
            <p:nvPr/>
          </p:nvSpPr>
          <p:spPr bwMode="auto">
            <a:xfrm flipH="1">
              <a:off x="4515996" y="2491581"/>
              <a:ext cx="546100" cy="498475"/>
            </a:xfrm>
            <a:custGeom>
              <a:avLst/>
              <a:gdLst>
                <a:gd name="T0" fmla="*/ 145 w 199"/>
                <a:gd name="T1" fmla="*/ 150 h 181"/>
                <a:gd name="T2" fmla="*/ 169 w 199"/>
                <a:gd name="T3" fmla="*/ 142 h 181"/>
                <a:gd name="T4" fmla="*/ 176 w 199"/>
                <a:gd name="T5" fmla="*/ 118 h 181"/>
                <a:gd name="T6" fmla="*/ 184 w 199"/>
                <a:gd name="T7" fmla="*/ 88 h 181"/>
                <a:gd name="T8" fmla="*/ 130 w 199"/>
                <a:gd name="T9" fmla="*/ 107 h 181"/>
                <a:gd name="T10" fmla="*/ 128 w 199"/>
                <a:gd name="T11" fmla="*/ 107 h 181"/>
                <a:gd name="T12" fmla="*/ 128 w 199"/>
                <a:gd name="T13" fmla="*/ 108 h 181"/>
                <a:gd name="T14" fmla="*/ 90 w 199"/>
                <a:gd name="T15" fmla="*/ 87 h 181"/>
                <a:gd name="T16" fmla="*/ 54 w 199"/>
                <a:gd name="T17" fmla="*/ 57 h 181"/>
                <a:gd name="T18" fmla="*/ 25 w 199"/>
                <a:gd name="T19" fmla="*/ 22 h 181"/>
                <a:gd name="T20" fmla="*/ 2 w 199"/>
                <a:gd name="T21" fmla="*/ 0 h 181"/>
                <a:gd name="T22" fmla="*/ 1 w 199"/>
                <a:gd name="T23" fmla="*/ 1 h 181"/>
                <a:gd name="T24" fmla="*/ 59 w 199"/>
                <a:gd name="T25" fmla="*/ 68 h 181"/>
                <a:gd name="T26" fmla="*/ 126 w 199"/>
                <a:gd name="T27" fmla="*/ 111 h 181"/>
                <a:gd name="T28" fmla="*/ 115 w 199"/>
                <a:gd name="T29" fmla="*/ 133 h 181"/>
                <a:gd name="T30" fmla="*/ 111 w 199"/>
                <a:gd name="T31" fmla="*/ 159 h 181"/>
                <a:gd name="T32" fmla="*/ 145 w 199"/>
                <a:gd name="T33" fmla="*/ 15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9" h="181">
                  <a:moveTo>
                    <a:pt x="145" y="150"/>
                  </a:moveTo>
                  <a:cubicBezTo>
                    <a:pt x="153" y="154"/>
                    <a:pt x="164" y="149"/>
                    <a:pt x="169" y="142"/>
                  </a:cubicBezTo>
                  <a:cubicBezTo>
                    <a:pt x="175" y="135"/>
                    <a:pt x="178" y="126"/>
                    <a:pt x="176" y="118"/>
                  </a:cubicBezTo>
                  <a:cubicBezTo>
                    <a:pt x="188" y="114"/>
                    <a:pt x="199" y="96"/>
                    <a:pt x="184" y="88"/>
                  </a:cubicBezTo>
                  <a:cubicBezTo>
                    <a:pt x="164" y="78"/>
                    <a:pt x="144" y="94"/>
                    <a:pt x="130" y="107"/>
                  </a:cubicBezTo>
                  <a:cubicBezTo>
                    <a:pt x="129" y="107"/>
                    <a:pt x="129" y="107"/>
                    <a:pt x="128" y="107"/>
                  </a:cubicBezTo>
                  <a:cubicBezTo>
                    <a:pt x="128" y="107"/>
                    <a:pt x="128" y="108"/>
                    <a:pt x="128" y="108"/>
                  </a:cubicBezTo>
                  <a:cubicBezTo>
                    <a:pt x="115" y="100"/>
                    <a:pt x="102" y="95"/>
                    <a:pt x="90" y="87"/>
                  </a:cubicBezTo>
                  <a:cubicBezTo>
                    <a:pt x="77" y="78"/>
                    <a:pt x="65" y="69"/>
                    <a:pt x="54" y="57"/>
                  </a:cubicBezTo>
                  <a:cubicBezTo>
                    <a:pt x="44" y="46"/>
                    <a:pt x="34" y="34"/>
                    <a:pt x="25" y="22"/>
                  </a:cubicBezTo>
                  <a:cubicBezTo>
                    <a:pt x="18" y="14"/>
                    <a:pt x="11" y="5"/>
                    <a:pt x="2" y="0"/>
                  </a:cubicBezTo>
                  <a:cubicBezTo>
                    <a:pt x="1" y="0"/>
                    <a:pt x="0" y="1"/>
                    <a:pt x="1" y="1"/>
                  </a:cubicBezTo>
                  <a:cubicBezTo>
                    <a:pt x="22" y="22"/>
                    <a:pt x="37" y="47"/>
                    <a:pt x="59" y="68"/>
                  </a:cubicBezTo>
                  <a:cubicBezTo>
                    <a:pt x="78" y="85"/>
                    <a:pt x="101" y="102"/>
                    <a:pt x="126" y="111"/>
                  </a:cubicBezTo>
                  <a:cubicBezTo>
                    <a:pt x="121" y="118"/>
                    <a:pt x="118" y="125"/>
                    <a:pt x="115" y="133"/>
                  </a:cubicBezTo>
                  <a:cubicBezTo>
                    <a:pt x="112" y="141"/>
                    <a:pt x="109" y="151"/>
                    <a:pt x="111" y="159"/>
                  </a:cubicBezTo>
                  <a:cubicBezTo>
                    <a:pt x="118" y="181"/>
                    <a:pt x="140" y="162"/>
                    <a:pt x="145" y="150"/>
                  </a:cubicBezTo>
                  <a:close/>
                </a:path>
              </a:pathLst>
            </a:custGeom>
            <a:solidFill>
              <a:srgbClr val="FF9D9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4" name="Freeform 55"/>
            <p:cNvSpPr>
              <a:spLocks/>
            </p:cNvSpPr>
            <p:nvPr/>
          </p:nvSpPr>
          <p:spPr bwMode="auto">
            <a:xfrm flipH="1">
              <a:off x="4636646" y="2458243"/>
              <a:ext cx="307975" cy="201613"/>
            </a:xfrm>
            <a:custGeom>
              <a:avLst/>
              <a:gdLst>
                <a:gd name="T0" fmla="*/ 110 w 112"/>
                <a:gd name="T1" fmla="*/ 6 h 73"/>
                <a:gd name="T2" fmla="*/ 46 w 112"/>
                <a:gd name="T3" fmla="*/ 15 h 73"/>
                <a:gd name="T4" fmla="*/ 1 w 112"/>
                <a:gd name="T5" fmla="*/ 61 h 73"/>
                <a:gd name="T6" fmla="*/ 1 w 112"/>
                <a:gd name="T7" fmla="*/ 61 h 73"/>
                <a:gd name="T8" fmla="*/ 1 w 112"/>
                <a:gd name="T9" fmla="*/ 63 h 73"/>
                <a:gd name="T10" fmla="*/ 1 w 112"/>
                <a:gd name="T11" fmla="*/ 64 h 73"/>
                <a:gd name="T12" fmla="*/ 2 w 112"/>
                <a:gd name="T13" fmla="*/ 64 h 73"/>
                <a:gd name="T14" fmla="*/ 2 w 112"/>
                <a:gd name="T15" fmla="*/ 64 h 73"/>
                <a:gd name="T16" fmla="*/ 66 w 112"/>
                <a:gd name="T17" fmla="*/ 56 h 73"/>
                <a:gd name="T18" fmla="*/ 109 w 112"/>
                <a:gd name="T19" fmla="*/ 9 h 73"/>
                <a:gd name="T20" fmla="*/ 110 w 112"/>
                <a:gd name="T21"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 h="73">
                  <a:moveTo>
                    <a:pt x="110" y="6"/>
                  </a:moveTo>
                  <a:cubicBezTo>
                    <a:pt x="89" y="0"/>
                    <a:pt x="64" y="6"/>
                    <a:pt x="46" y="15"/>
                  </a:cubicBezTo>
                  <a:cubicBezTo>
                    <a:pt x="27" y="25"/>
                    <a:pt x="7" y="39"/>
                    <a:pt x="1" y="61"/>
                  </a:cubicBezTo>
                  <a:cubicBezTo>
                    <a:pt x="1" y="61"/>
                    <a:pt x="1" y="61"/>
                    <a:pt x="1" y="61"/>
                  </a:cubicBezTo>
                  <a:cubicBezTo>
                    <a:pt x="0" y="62"/>
                    <a:pt x="1" y="63"/>
                    <a:pt x="1" y="63"/>
                  </a:cubicBezTo>
                  <a:cubicBezTo>
                    <a:pt x="1" y="64"/>
                    <a:pt x="1" y="64"/>
                    <a:pt x="1" y="64"/>
                  </a:cubicBezTo>
                  <a:cubicBezTo>
                    <a:pt x="1" y="64"/>
                    <a:pt x="2" y="64"/>
                    <a:pt x="2" y="64"/>
                  </a:cubicBezTo>
                  <a:cubicBezTo>
                    <a:pt x="2" y="64"/>
                    <a:pt x="2" y="64"/>
                    <a:pt x="2" y="64"/>
                  </a:cubicBezTo>
                  <a:cubicBezTo>
                    <a:pt x="20" y="73"/>
                    <a:pt x="49" y="65"/>
                    <a:pt x="66" y="56"/>
                  </a:cubicBezTo>
                  <a:cubicBezTo>
                    <a:pt x="84" y="47"/>
                    <a:pt x="104" y="30"/>
                    <a:pt x="109" y="9"/>
                  </a:cubicBezTo>
                  <a:cubicBezTo>
                    <a:pt x="111" y="9"/>
                    <a:pt x="112" y="7"/>
                    <a:pt x="110" y="6"/>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5" name="Freeform 56"/>
            <p:cNvSpPr>
              <a:spLocks/>
            </p:cNvSpPr>
            <p:nvPr/>
          </p:nvSpPr>
          <p:spPr bwMode="auto">
            <a:xfrm flipH="1">
              <a:off x="4843021" y="2683668"/>
              <a:ext cx="142875" cy="341313"/>
            </a:xfrm>
            <a:custGeom>
              <a:avLst/>
              <a:gdLst>
                <a:gd name="T0" fmla="*/ 19 w 52"/>
                <a:gd name="T1" fmla="*/ 123 h 124"/>
                <a:gd name="T2" fmla="*/ 47 w 52"/>
                <a:gd name="T3" fmla="*/ 60 h 124"/>
                <a:gd name="T4" fmla="*/ 36 w 52"/>
                <a:gd name="T5" fmla="*/ 2 h 124"/>
                <a:gd name="T6" fmla="*/ 36 w 52"/>
                <a:gd name="T7" fmla="*/ 1 h 124"/>
                <a:gd name="T8" fmla="*/ 36 w 52"/>
                <a:gd name="T9" fmla="*/ 0 h 124"/>
                <a:gd name="T10" fmla="*/ 35 w 52"/>
                <a:gd name="T11" fmla="*/ 1 h 124"/>
                <a:gd name="T12" fmla="*/ 35 w 52"/>
                <a:gd name="T13" fmla="*/ 1 h 124"/>
                <a:gd name="T14" fmla="*/ 13 w 52"/>
                <a:gd name="T15" fmla="*/ 120 h 124"/>
                <a:gd name="T16" fmla="*/ 16 w 52"/>
                <a:gd name="T17" fmla="*/ 121 h 124"/>
                <a:gd name="T18" fmla="*/ 19 w 52"/>
                <a:gd name="T19" fmla="*/ 12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124">
                  <a:moveTo>
                    <a:pt x="19" y="123"/>
                  </a:moveTo>
                  <a:cubicBezTo>
                    <a:pt x="35" y="106"/>
                    <a:pt x="44" y="82"/>
                    <a:pt x="47" y="60"/>
                  </a:cubicBezTo>
                  <a:cubicBezTo>
                    <a:pt x="50" y="42"/>
                    <a:pt x="52" y="14"/>
                    <a:pt x="36" y="2"/>
                  </a:cubicBezTo>
                  <a:cubicBezTo>
                    <a:pt x="36" y="1"/>
                    <a:pt x="36" y="1"/>
                    <a:pt x="36" y="1"/>
                  </a:cubicBezTo>
                  <a:cubicBezTo>
                    <a:pt x="37" y="1"/>
                    <a:pt x="36" y="0"/>
                    <a:pt x="36" y="0"/>
                  </a:cubicBezTo>
                  <a:cubicBezTo>
                    <a:pt x="35" y="0"/>
                    <a:pt x="35" y="1"/>
                    <a:pt x="35" y="1"/>
                  </a:cubicBezTo>
                  <a:cubicBezTo>
                    <a:pt x="35" y="1"/>
                    <a:pt x="35" y="1"/>
                    <a:pt x="35" y="1"/>
                  </a:cubicBezTo>
                  <a:cubicBezTo>
                    <a:pt x="0" y="30"/>
                    <a:pt x="0" y="81"/>
                    <a:pt x="13" y="120"/>
                  </a:cubicBezTo>
                  <a:cubicBezTo>
                    <a:pt x="14" y="121"/>
                    <a:pt x="15" y="122"/>
                    <a:pt x="16" y="121"/>
                  </a:cubicBezTo>
                  <a:cubicBezTo>
                    <a:pt x="16" y="123"/>
                    <a:pt x="18" y="124"/>
                    <a:pt x="19" y="123"/>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6" name="Freeform 57"/>
            <p:cNvSpPr>
              <a:spLocks/>
            </p:cNvSpPr>
            <p:nvPr/>
          </p:nvSpPr>
          <p:spPr bwMode="auto">
            <a:xfrm flipH="1">
              <a:off x="2636396" y="2543968"/>
              <a:ext cx="392113" cy="569913"/>
            </a:xfrm>
            <a:custGeom>
              <a:avLst/>
              <a:gdLst>
                <a:gd name="T0" fmla="*/ 47 w 143"/>
                <a:gd name="T1" fmla="*/ 202 h 207"/>
                <a:gd name="T2" fmla="*/ 68 w 143"/>
                <a:gd name="T3" fmla="*/ 192 h 207"/>
                <a:gd name="T4" fmla="*/ 61 w 143"/>
                <a:gd name="T5" fmla="*/ 176 h 207"/>
                <a:gd name="T6" fmla="*/ 60 w 143"/>
                <a:gd name="T7" fmla="*/ 175 h 207"/>
                <a:gd name="T8" fmla="*/ 58 w 143"/>
                <a:gd name="T9" fmla="*/ 174 h 207"/>
                <a:gd name="T10" fmla="*/ 71 w 143"/>
                <a:gd name="T11" fmla="*/ 131 h 207"/>
                <a:gd name="T12" fmla="*/ 99 w 143"/>
                <a:gd name="T13" fmla="*/ 181 h 207"/>
                <a:gd name="T14" fmla="*/ 94 w 143"/>
                <a:gd name="T15" fmla="*/ 198 h 207"/>
                <a:gd name="T16" fmla="*/ 107 w 143"/>
                <a:gd name="T17" fmla="*/ 203 h 207"/>
                <a:gd name="T18" fmla="*/ 114 w 143"/>
                <a:gd name="T19" fmla="*/ 189 h 207"/>
                <a:gd name="T20" fmla="*/ 104 w 143"/>
                <a:gd name="T21" fmla="*/ 181 h 207"/>
                <a:gd name="T22" fmla="*/ 88 w 143"/>
                <a:gd name="T23" fmla="*/ 153 h 207"/>
                <a:gd name="T24" fmla="*/ 112 w 143"/>
                <a:gd name="T25" fmla="*/ 162 h 207"/>
                <a:gd name="T26" fmla="*/ 121 w 143"/>
                <a:gd name="T27" fmla="*/ 172 h 207"/>
                <a:gd name="T28" fmla="*/ 135 w 143"/>
                <a:gd name="T29" fmla="*/ 168 h 207"/>
                <a:gd name="T30" fmla="*/ 128 w 143"/>
                <a:gd name="T31" fmla="*/ 152 h 207"/>
                <a:gd name="T32" fmla="*/ 112 w 143"/>
                <a:gd name="T33" fmla="*/ 157 h 207"/>
                <a:gd name="T34" fmla="*/ 112 w 143"/>
                <a:gd name="T35" fmla="*/ 157 h 207"/>
                <a:gd name="T36" fmla="*/ 86 w 143"/>
                <a:gd name="T37" fmla="*/ 150 h 207"/>
                <a:gd name="T38" fmla="*/ 62 w 143"/>
                <a:gd name="T39" fmla="*/ 97 h 207"/>
                <a:gd name="T40" fmla="*/ 117 w 143"/>
                <a:gd name="T41" fmla="*/ 119 h 207"/>
                <a:gd name="T42" fmla="*/ 129 w 143"/>
                <a:gd name="T43" fmla="*/ 130 h 207"/>
                <a:gd name="T44" fmla="*/ 143 w 143"/>
                <a:gd name="T45" fmla="*/ 118 h 207"/>
                <a:gd name="T46" fmla="*/ 131 w 143"/>
                <a:gd name="T47" fmla="*/ 102 h 207"/>
                <a:gd name="T48" fmla="*/ 119 w 143"/>
                <a:gd name="T49" fmla="*/ 111 h 207"/>
                <a:gd name="T50" fmla="*/ 117 w 143"/>
                <a:gd name="T51" fmla="*/ 113 h 207"/>
                <a:gd name="T52" fmla="*/ 117 w 143"/>
                <a:gd name="T53" fmla="*/ 115 h 207"/>
                <a:gd name="T54" fmla="*/ 61 w 143"/>
                <a:gd name="T55" fmla="*/ 93 h 207"/>
                <a:gd name="T56" fmla="*/ 47 w 143"/>
                <a:gd name="T57" fmla="*/ 33 h 207"/>
                <a:gd name="T58" fmla="*/ 109 w 143"/>
                <a:gd name="T59" fmla="*/ 60 h 207"/>
                <a:gd name="T60" fmla="*/ 124 w 143"/>
                <a:gd name="T61" fmla="*/ 70 h 207"/>
                <a:gd name="T62" fmla="*/ 135 w 143"/>
                <a:gd name="T63" fmla="*/ 58 h 207"/>
                <a:gd name="T64" fmla="*/ 120 w 143"/>
                <a:gd name="T65" fmla="*/ 44 h 207"/>
                <a:gd name="T66" fmla="*/ 109 w 143"/>
                <a:gd name="T67" fmla="*/ 55 h 207"/>
                <a:gd name="T68" fmla="*/ 47 w 143"/>
                <a:gd name="T69" fmla="*/ 30 h 207"/>
                <a:gd name="T70" fmla="*/ 41 w 143"/>
                <a:gd name="T71" fmla="*/ 1 h 207"/>
                <a:gd name="T72" fmla="*/ 40 w 143"/>
                <a:gd name="T73" fmla="*/ 1 h 207"/>
                <a:gd name="T74" fmla="*/ 47 w 143"/>
                <a:gd name="T75" fmla="*/ 61 h 207"/>
                <a:gd name="T76" fmla="*/ 37 w 143"/>
                <a:gd name="T77" fmla="*/ 91 h 207"/>
                <a:gd name="T78" fmla="*/ 23 w 143"/>
                <a:gd name="T79" fmla="*/ 111 h 207"/>
                <a:gd name="T80" fmla="*/ 17 w 143"/>
                <a:gd name="T81" fmla="*/ 110 h 207"/>
                <a:gd name="T82" fmla="*/ 15 w 143"/>
                <a:gd name="T83" fmla="*/ 110 h 207"/>
                <a:gd name="T84" fmla="*/ 5 w 143"/>
                <a:gd name="T85" fmla="*/ 128 h 207"/>
                <a:gd name="T86" fmla="*/ 27 w 143"/>
                <a:gd name="T87" fmla="*/ 140 h 207"/>
                <a:gd name="T88" fmla="*/ 35 w 143"/>
                <a:gd name="T89" fmla="*/ 119 h 207"/>
                <a:gd name="T90" fmla="*/ 28 w 143"/>
                <a:gd name="T91" fmla="*/ 113 h 207"/>
                <a:gd name="T92" fmla="*/ 49 w 143"/>
                <a:gd name="T93" fmla="*/ 68 h 207"/>
                <a:gd name="T94" fmla="*/ 69 w 143"/>
                <a:gd name="T95" fmla="*/ 126 h 207"/>
                <a:gd name="T96" fmla="*/ 68 w 143"/>
                <a:gd name="T97" fmla="*/ 126 h 207"/>
                <a:gd name="T98" fmla="*/ 53 w 143"/>
                <a:gd name="T99" fmla="*/ 174 h 207"/>
                <a:gd name="T100" fmla="*/ 41 w 143"/>
                <a:gd name="T101" fmla="*/ 184 h 207"/>
                <a:gd name="T102" fmla="*/ 47 w 143"/>
                <a:gd name="T103" fmla="*/ 202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3" h="207">
                  <a:moveTo>
                    <a:pt x="47" y="202"/>
                  </a:moveTo>
                  <a:cubicBezTo>
                    <a:pt x="54" y="207"/>
                    <a:pt x="65" y="199"/>
                    <a:pt x="68" y="192"/>
                  </a:cubicBezTo>
                  <a:cubicBezTo>
                    <a:pt x="70" y="185"/>
                    <a:pt x="67" y="178"/>
                    <a:pt x="61" y="176"/>
                  </a:cubicBezTo>
                  <a:cubicBezTo>
                    <a:pt x="61" y="175"/>
                    <a:pt x="60" y="175"/>
                    <a:pt x="60" y="175"/>
                  </a:cubicBezTo>
                  <a:cubicBezTo>
                    <a:pt x="60" y="175"/>
                    <a:pt x="59" y="175"/>
                    <a:pt x="58" y="174"/>
                  </a:cubicBezTo>
                  <a:cubicBezTo>
                    <a:pt x="66" y="162"/>
                    <a:pt x="71" y="146"/>
                    <a:pt x="71" y="131"/>
                  </a:cubicBezTo>
                  <a:cubicBezTo>
                    <a:pt x="79" y="149"/>
                    <a:pt x="89" y="165"/>
                    <a:pt x="99" y="181"/>
                  </a:cubicBezTo>
                  <a:cubicBezTo>
                    <a:pt x="95" y="185"/>
                    <a:pt x="90" y="192"/>
                    <a:pt x="94" y="198"/>
                  </a:cubicBezTo>
                  <a:cubicBezTo>
                    <a:pt x="96" y="202"/>
                    <a:pt x="102" y="204"/>
                    <a:pt x="107" y="203"/>
                  </a:cubicBezTo>
                  <a:cubicBezTo>
                    <a:pt x="114" y="202"/>
                    <a:pt x="116" y="195"/>
                    <a:pt x="114" y="189"/>
                  </a:cubicBezTo>
                  <a:cubicBezTo>
                    <a:pt x="113" y="183"/>
                    <a:pt x="109" y="180"/>
                    <a:pt x="104" y="181"/>
                  </a:cubicBezTo>
                  <a:cubicBezTo>
                    <a:pt x="98" y="172"/>
                    <a:pt x="93" y="163"/>
                    <a:pt x="88" y="153"/>
                  </a:cubicBezTo>
                  <a:cubicBezTo>
                    <a:pt x="95" y="157"/>
                    <a:pt x="104" y="160"/>
                    <a:pt x="112" y="162"/>
                  </a:cubicBezTo>
                  <a:cubicBezTo>
                    <a:pt x="113" y="166"/>
                    <a:pt x="116" y="170"/>
                    <a:pt x="121" y="172"/>
                  </a:cubicBezTo>
                  <a:cubicBezTo>
                    <a:pt x="126" y="173"/>
                    <a:pt x="132" y="172"/>
                    <a:pt x="135" y="168"/>
                  </a:cubicBezTo>
                  <a:cubicBezTo>
                    <a:pt x="138" y="163"/>
                    <a:pt x="133" y="155"/>
                    <a:pt x="128" y="152"/>
                  </a:cubicBezTo>
                  <a:cubicBezTo>
                    <a:pt x="123" y="149"/>
                    <a:pt x="115" y="151"/>
                    <a:pt x="112" y="157"/>
                  </a:cubicBezTo>
                  <a:cubicBezTo>
                    <a:pt x="112" y="157"/>
                    <a:pt x="112" y="157"/>
                    <a:pt x="112" y="157"/>
                  </a:cubicBezTo>
                  <a:cubicBezTo>
                    <a:pt x="103" y="156"/>
                    <a:pt x="95" y="153"/>
                    <a:pt x="86" y="150"/>
                  </a:cubicBezTo>
                  <a:cubicBezTo>
                    <a:pt x="77" y="133"/>
                    <a:pt x="68" y="116"/>
                    <a:pt x="62" y="97"/>
                  </a:cubicBezTo>
                  <a:cubicBezTo>
                    <a:pt x="76" y="111"/>
                    <a:pt x="98" y="117"/>
                    <a:pt x="117" y="119"/>
                  </a:cubicBezTo>
                  <a:cubicBezTo>
                    <a:pt x="119" y="125"/>
                    <a:pt x="122" y="129"/>
                    <a:pt x="129" y="130"/>
                  </a:cubicBezTo>
                  <a:cubicBezTo>
                    <a:pt x="135" y="130"/>
                    <a:pt x="142" y="125"/>
                    <a:pt x="143" y="118"/>
                  </a:cubicBezTo>
                  <a:cubicBezTo>
                    <a:pt x="143" y="111"/>
                    <a:pt x="139" y="101"/>
                    <a:pt x="131" y="102"/>
                  </a:cubicBezTo>
                  <a:cubicBezTo>
                    <a:pt x="126" y="103"/>
                    <a:pt x="121" y="106"/>
                    <a:pt x="119" y="111"/>
                  </a:cubicBezTo>
                  <a:cubicBezTo>
                    <a:pt x="118" y="111"/>
                    <a:pt x="117" y="112"/>
                    <a:pt x="117" y="113"/>
                  </a:cubicBezTo>
                  <a:cubicBezTo>
                    <a:pt x="117" y="113"/>
                    <a:pt x="117" y="114"/>
                    <a:pt x="117" y="115"/>
                  </a:cubicBezTo>
                  <a:cubicBezTo>
                    <a:pt x="96" y="111"/>
                    <a:pt x="77" y="108"/>
                    <a:pt x="61" y="93"/>
                  </a:cubicBezTo>
                  <a:cubicBezTo>
                    <a:pt x="55" y="73"/>
                    <a:pt x="51" y="53"/>
                    <a:pt x="47" y="33"/>
                  </a:cubicBezTo>
                  <a:cubicBezTo>
                    <a:pt x="62" y="48"/>
                    <a:pt x="87" y="57"/>
                    <a:pt x="109" y="60"/>
                  </a:cubicBezTo>
                  <a:cubicBezTo>
                    <a:pt x="110" y="67"/>
                    <a:pt x="118" y="72"/>
                    <a:pt x="124" y="70"/>
                  </a:cubicBezTo>
                  <a:cubicBezTo>
                    <a:pt x="130" y="69"/>
                    <a:pt x="134" y="64"/>
                    <a:pt x="135" y="58"/>
                  </a:cubicBezTo>
                  <a:cubicBezTo>
                    <a:pt x="135" y="50"/>
                    <a:pt x="127" y="44"/>
                    <a:pt x="120" y="44"/>
                  </a:cubicBezTo>
                  <a:cubicBezTo>
                    <a:pt x="113" y="45"/>
                    <a:pt x="109" y="50"/>
                    <a:pt x="109" y="55"/>
                  </a:cubicBezTo>
                  <a:cubicBezTo>
                    <a:pt x="87" y="49"/>
                    <a:pt x="65" y="45"/>
                    <a:pt x="47" y="30"/>
                  </a:cubicBezTo>
                  <a:cubicBezTo>
                    <a:pt x="45" y="20"/>
                    <a:pt x="43" y="10"/>
                    <a:pt x="41" y="1"/>
                  </a:cubicBezTo>
                  <a:cubicBezTo>
                    <a:pt x="41" y="0"/>
                    <a:pt x="40" y="0"/>
                    <a:pt x="40" y="1"/>
                  </a:cubicBezTo>
                  <a:cubicBezTo>
                    <a:pt x="41" y="21"/>
                    <a:pt x="43" y="41"/>
                    <a:pt x="47" y="61"/>
                  </a:cubicBezTo>
                  <a:cubicBezTo>
                    <a:pt x="45" y="71"/>
                    <a:pt x="43" y="81"/>
                    <a:pt x="37" y="91"/>
                  </a:cubicBezTo>
                  <a:cubicBezTo>
                    <a:pt x="33" y="98"/>
                    <a:pt x="28" y="104"/>
                    <a:pt x="23" y="111"/>
                  </a:cubicBezTo>
                  <a:cubicBezTo>
                    <a:pt x="21" y="110"/>
                    <a:pt x="19" y="110"/>
                    <a:pt x="17" y="110"/>
                  </a:cubicBezTo>
                  <a:cubicBezTo>
                    <a:pt x="17" y="110"/>
                    <a:pt x="16" y="109"/>
                    <a:pt x="15" y="110"/>
                  </a:cubicBezTo>
                  <a:cubicBezTo>
                    <a:pt x="6" y="111"/>
                    <a:pt x="0" y="120"/>
                    <a:pt x="5" y="128"/>
                  </a:cubicBezTo>
                  <a:cubicBezTo>
                    <a:pt x="9" y="135"/>
                    <a:pt x="19" y="142"/>
                    <a:pt x="27" y="140"/>
                  </a:cubicBezTo>
                  <a:cubicBezTo>
                    <a:pt x="36" y="138"/>
                    <a:pt x="42" y="126"/>
                    <a:pt x="35" y="119"/>
                  </a:cubicBezTo>
                  <a:cubicBezTo>
                    <a:pt x="34" y="116"/>
                    <a:pt x="31" y="114"/>
                    <a:pt x="28" y="113"/>
                  </a:cubicBezTo>
                  <a:cubicBezTo>
                    <a:pt x="38" y="101"/>
                    <a:pt x="47" y="84"/>
                    <a:pt x="49" y="68"/>
                  </a:cubicBezTo>
                  <a:cubicBezTo>
                    <a:pt x="54" y="88"/>
                    <a:pt x="60" y="107"/>
                    <a:pt x="69" y="126"/>
                  </a:cubicBezTo>
                  <a:cubicBezTo>
                    <a:pt x="69" y="126"/>
                    <a:pt x="68" y="126"/>
                    <a:pt x="68" y="126"/>
                  </a:cubicBezTo>
                  <a:cubicBezTo>
                    <a:pt x="67" y="144"/>
                    <a:pt x="60" y="158"/>
                    <a:pt x="53" y="174"/>
                  </a:cubicBezTo>
                  <a:cubicBezTo>
                    <a:pt x="47" y="174"/>
                    <a:pt x="43" y="178"/>
                    <a:pt x="41" y="184"/>
                  </a:cubicBezTo>
                  <a:cubicBezTo>
                    <a:pt x="39" y="190"/>
                    <a:pt x="41" y="199"/>
                    <a:pt x="47" y="202"/>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7" name="Freeform 58"/>
            <p:cNvSpPr>
              <a:spLocks/>
            </p:cNvSpPr>
            <p:nvPr/>
          </p:nvSpPr>
          <p:spPr bwMode="auto">
            <a:xfrm flipH="1">
              <a:off x="3142808" y="1804193"/>
              <a:ext cx="230188" cy="236538"/>
            </a:xfrm>
            <a:custGeom>
              <a:avLst/>
              <a:gdLst>
                <a:gd name="T0" fmla="*/ 73 w 84"/>
                <a:gd name="T1" fmla="*/ 69 h 86"/>
                <a:gd name="T2" fmla="*/ 63 w 84"/>
                <a:gd name="T3" fmla="*/ 53 h 86"/>
                <a:gd name="T4" fmla="*/ 50 w 84"/>
                <a:gd name="T5" fmla="*/ 16 h 86"/>
                <a:gd name="T6" fmla="*/ 41 w 84"/>
                <a:gd name="T7" fmla="*/ 1 h 86"/>
                <a:gd name="T8" fmla="*/ 27 w 84"/>
                <a:gd name="T9" fmla="*/ 9 h 86"/>
                <a:gd name="T10" fmla="*/ 0 w 84"/>
                <a:gd name="T11" fmla="*/ 52 h 86"/>
                <a:gd name="T12" fmla="*/ 0 w 84"/>
                <a:gd name="T13" fmla="*/ 53 h 86"/>
                <a:gd name="T14" fmla="*/ 0 w 84"/>
                <a:gd name="T15" fmla="*/ 53 h 86"/>
                <a:gd name="T16" fmla="*/ 0 w 84"/>
                <a:gd name="T17" fmla="*/ 55 h 86"/>
                <a:gd name="T18" fmla="*/ 1 w 84"/>
                <a:gd name="T19" fmla="*/ 55 h 86"/>
                <a:gd name="T20" fmla="*/ 2 w 84"/>
                <a:gd name="T21" fmla="*/ 55 h 86"/>
                <a:gd name="T22" fmla="*/ 3 w 84"/>
                <a:gd name="T23" fmla="*/ 56 h 86"/>
                <a:gd name="T24" fmla="*/ 3 w 84"/>
                <a:gd name="T25" fmla="*/ 56 h 86"/>
                <a:gd name="T26" fmla="*/ 61 w 84"/>
                <a:gd name="T27" fmla="*/ 80 h 86"/>
                <a:gd name="T28" fmla="*/ 73 w 84"/>
                <a:gd name="T29" fmla="*/ 69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4" h="86">
                  <a:moveTo>
                    <a:pt x="73" y="69"/>
                  </a:moveTo>
                  <a:cubicBezTo>
                    <a:pt x="74" y="61"/>
                    <a:pt x="69" y="57"/>
                    <a:pt x="63" y="53"/>
                  </a:cubicBezTo>
                  <a:cubicBezTo>
                    <a:pt x="84" y="42"/>
                    <a:pt x="69" y="11"/>
                    <a:pt x="50" y="16"/>
                  </a:cubicBezTo>
                  <a:cubicBezTo>
                    <a:pt x="49" y="10"/>
                    <a:pt x="47" y="3"/>
                    <a:pt x="41" y="1"/>
                  </a:cubicBezTo>
                  <a:cubicBezTo>
                    <a:pt x="35" y="0"/>
                    <a:pt x="30" y="5"/>
                    <a:pt x="27" y="9"/>
                  </a:cubicBezTo>
                  <a:cubicBezTo>
                    <a:pt x="15" y="22"/>
                    <a:pt x="8" y="37"/>
                    <a:pt x="0" y="52"/>
                  </a:cubicBezTo>
                  <a:cubicBezTo>
                    <a:pt x="0" y="52"/>
                    <a:pt x="0" y="53"/>
                    <a:pt x="0" y="53"/>
                  </a:cubicBezTo>
                  <a:cubicBezTo>
                    <a:pt x="0" y="53"/>
                    <a:pt x="0" y="53"/>
                    <a:pt x="0" y="53"/>
                  </a:cubicBezTo>
                  <a:cubicBezTo>
                    <a:pt x="0" y="54"/>
                    <a:pt x="0" y="54"/>
                    <a:pt x="0" y="55"/>
                  </a:cubicBezTo>
                  <a:cubicBezTo>
                    <a:pt x="1" y="55"/>
                    <a:pt x="1" y="55"/>
                    <a:pt x="1" y="55"/>
                  </a:cubicBezTo>
                  <a:cubicBezTo>
                    <a:pt x="2" y="56"/>
                    <a:pt x="2" y="55"/>
                    <a:pt x="2" y="55"/>
                  </a:cubicBezTo>
                  <a:cubicBezTo>
                    <a:pt x="2" y="55"/>
                    <a:pt x="3" y="56"/>
                    <a:pt x="3" y="56"/>
                  </a:cubicBezTo>
                  <a:cubicBezTo>
                    <a:pt x="3" y="56"/>
                    <a:pt x="3" y="56"/>
                    <a:pt x="3" y="56"/>
                  </a:cubicBezTo>
                  <a:cubicBezTo>
                    <a:pt x="20" y="68"/>
                    <a:pt x="39" y="86"/>
                    <a:pt x="61" y="80"/>
                  </a:cubicBezTo>
                  <a:cubicBezTo>
                    <a:pt x="66" y="79"/>
                    <a:pt x="72" y="74"/>
                    <a:pt x="73" y="69"/>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8" name="Freeform 59"/>
            <p:cNvSpPr>
              <a:spLocks/>
            </p:cNvSpPr>
            <p:nvPr/>
          </p:nvSpPr>
          <p:spPr bwMode="auto">
            <a:xfrm flipH="1">
              <a:off x="3293621" y="1886743"/>
              <a:ext cx="527050" cy="279400"/>
            </a:xfrm>
            <a:custGeom>
              <a:avLst/>
              <a:gdLst>
                <a:gd name="T0" fmla="*/ 175 w 192"/>
                <a:gd name="T1" fmla="*/ 1 h 102"/>
                <a:gd name="T2" fmla="*/ 170 w 192"/>
                <a:gd name="T3" fmla="*/ 9 h 102"/>
                <a:gd name="T4" fmla="*/ 164 w 192"/>
                <a:gd name="T5" fmla="*/ 21 h 102"/>
                <a:gd name="T6" fmla="*/ 164 w 192"/>
                <a:gd name="T7" fmla="*/ 21 h 102"/>
                <a:gd name="T8" fmla="*/ 75 w 192"/>
                <a:gd name="T9" fmla="*/ 42 h 102"/>
                <a:gd name="T10" fmla="*/ 26 w 192"/>
                <a:gd name="T11" fmla="*/ 67 h 102"/>
                <a:gd name="T12" fmla="*/ 0 w 192"/>
                <a:gd name="T13" fmla="*/ 101 h 102"/>
                <a:gd name="T14" fmla="*/ 1 w 192"/>
                <a:gd name="T15" fmla="*/ 102 h 102"/>
                <a:gd name="T16" fmla="*/ 32 w 192"/>
                <a:gd name="T17" fmla="*/ 68 h 102"/>
                <a:gd name="T18" fmla="*/ 82 w 192"/>
                <a:gd name="T19" fmla="*/ 44 h 102"/>
                <a:gd name="T20" fmla="*/ 165 w 192"/>
                <a:gd name="T21" fmla="*/ 26 h 102"/>
                <a:gd name="T22" fmla="*/ 182 w 192"/>
                <a:gd name="T23" fmla="*/ 38 h 102"/>
                <a:gd name="T24" fmla="*/ 185 w 192"/>
                <a:gd name="T25" fmla="*/ 38 h 102"/>
                <a:gd name="T26" fmla="*/ 191 w 192"/>
                <a:gd name="T27" fmla="*/ 16 h 102"/>
                <a:gd name="T28" fmla="*/ 178 w 192"/>
                <a:gd name="T29" fmla="*/ 2 h 102"/>
                <a:gd name="T30" fmla="*/ 175 w 192"/>
                <a:gd name="T31" fmla="*/ 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2" h="102">
                  <a:moveTo>
                    <a:pt x="175" y="1"/>
                  </a:moveTo>
                  <a:cubicBezTo>
                    <a:pt x="173" y="4"/>
                    <a:pt x="171" y="7"/>
                    <a:pt x="170" y="9"/>
                  </a:cubicBezTo>
                  <a:cubicBezTo>
                    <a:pt x="168" y="13"/>
                    <a:pt x="166" y="17"/>
                    <a:pt x="164" y="21"/>
                  </a:cubicBezTo>
                  <a:cubicBezTo>
                    <a:pt x="164" y="21"/>
                    <a:pt x="164" y="21"/>
                    <a:pt x="164" y="21"/>
                  </a:cubicBezTo>
                  <a:cubicBezTo>
                    <a:pt x="134" y="23"/>
                    <a:pt x="103" y="32"/>
                    <a:pt x="75" y="42"/>
                  </a:cubicBezTo>
                  <a:cubicBezTo>
                    <a:pt x="58" y="48"/>
                    <a:pt x="41" y="56"/>
                    <a:pt x="26" y="67"/>
                  </a:cubicBezTo>
                  <a:cubicBezTo>
                    <a:pt x="15" y="75"/>
                    <a:pt x="2" y="87"/>
                    <a:pt x="0" y="101"/>
                  </a:cubicBezTo>
                  <a:cubicBezTo>
                    <a:pt x="0" y="102"/>
                    <a:pt x="0" y="102"/>
                    <a:pt x="1" y="102"/>
                  </a:cubicBezTo>
                  <a:cubicBezTo>
                    <a:pt x="10" y="88"/>
                    <a:pt x="18" y="77"/>
                    <a:pt x="32" y="68"/>
                  </a:cubicBezTo>
                  <a:cubicBezTo>
                    <a:pt x="47" y="57"/>
                    <a:pt x="64" y="50"/>
                    <a:pt x="82" y="44"/>
                  </a:cubicBezTo>
                  <a:cubicBezTo>
                    <a:pt x="109" y="35"/>
                    <a:pt x="137" y="31"/>
                    <a:pt x="165" y="26"/>
                  </a:cubicBezTo>
                  <a:cubicBezTo>
                    <a:pt x="170" y="31"/>
                    <a:pt x="176" y="34"/>
                    <a:pt x="182" y="38"/>
                  </a:cubicBezTo>
                  <a:cubicBezTo>
                    <a:pt x="183" y="39"/>
                    <a:pt x="184" y="39"/>
                    <a:pt x="185" y="38"/>
                  </a:cubicBezTo>
                  <a:cubicBezTo>
                    <a:pt x="190" y="32"/>
                    <a:pt x="192" y="24"/>
                    <a:pt x="191" y="16"/>
                  </a:cubicBezTo>
                  <a:cubicBezTo>
                    <a:pt x="189" y="10"/>
                    <a:pt x="184" y="3"/>
                    <a:pt x="178" y="2"/>
                  </a:cubicBezTo>
                  <a:cubicBezTo>
                    <a:pt x="178" y="1"/>
                    <a:pt x="176" y="0"/>
                    <a:pt x="175" y="1"/>
                  </a:cubicBezTo>
                  <a:close/>
                </a:path>
              </a:pathLst>
            </a:custGeom>
            <a:solidFill>
              <a:srgbClr val="7F7E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59" name="Freeform 60"/>
            <p:cNvSpPr>
              <a:spLocks/>
            </p:cNvSpPr>
            <p:nvPr/>
          </p:nvSpPr>
          <p:spPr bwMode="auto">
            <a:xfrm flipH="1">
              <a:off x="3866708" y="1743868"/>
              <a:ext cx="417513" cy="444500"/>
            </a:xfrm>
            <a:custGeom>
              <a:avLst/>
              <a:gdLst>
                <a:gd name="T0" fmla="*/ 151 w 152"/>
                <a:gd name="T1" fmla="*/ 45 h 162"/>
                <a:gd name="T2" fmla="*/ 133 w 152"/>
                <a:gd name="T3" fmla="*/ 37 h 162"/>
                <a:gd name="T4" fmla="*/ 126 w 152"/>
                <a:gd name="T5" fmla="*/ 51 h 162"/>
                <a:gd name="T6" fmla="*/ 126 w 152"/>
                <a:gd name="T7" fmla="*/ 51 h 162"/>
                <a:gd name="T8" fmla="*/ 126 w 152"/>
                <a:gd name="T9" fmla="*/ 53 h 162"/>
                <a:gd name="T10" fmla="*/ 90 w 152"/>
                <a:gd name="T11" fmla="*/ 69 h 162"/>
                <a:gd name="T12" fmla="*/ 108 w 152"/>
                <a:gd name="T13" fmla="*/ 22 h 162"/>
                <a:gd name="T14" fmla="*/ 122 w 152"/>
                <a:gd name="T15" fmla="*/ 17 h 162"/>
                <a:gd name="T16" fmla="*/ 119 w 152"/>
                <a:gd name="T17" fmla="*/ 5 h 162"/>
                <a:gd name="T18" fmla="*/ 105 w 152"/>
                <a:gd name="T19" fmla="*/ 8 h 162"/>
                <a:gd name="T20" fmla="*/ 105 w 152"/>
                <a:gd name="T21" fmla="*/ 19 h 162"/>
                <a:gd name="T22" fmla="*/ 96 w 152"/>
                <a:gd name="T23" fmla="*/ 45 h 162"/>
                <a:gd name="T24" fmla="*/ 88 w 152"/>
                <a:gd name="T25" fmla="*/ 24 h 162"/>
                <a:gd name="T26" fmla="*/ 90 w 152"/>
                <a:gd name="T27" fmla="*/ 13 h 162"/>
                <a:gd name="T28" fmla="*/ 79 w 152"/>
                <a:gd name="T29" fmla="*/ 6 h 162"/>
                <a:gd name="T30" fmla="*/ 73 w 152"/>
                <a:gd name="T31" fmla="*/ 18 h 162"/>
                <a:gd name="T32" fmla="*/ 85 w 152"/>
                <a:gd name="T33" fmla="*/ 27 h 162"/>
                <a:gd name="T34" fmla="*/ 85 w 152"/>
                <a:gd name="T35" fmla="*/ 27 h 162"/>
                <a:gd name="T36" fmla="*/ 95 w 152"/>
                <a:gd name="T37" fmla="*/ 48 h 162"/>
                <a:gd name="T38" fmla="*/ 73 w 152"/>
                <a:gd name="T39" fmla="*/ 93 h 162"/>
                <a:gd name="T40" fmla="*/ 57 w 152"/>
                <a:gd name="T41" fmla="*/ 44 h 162"/>
                <a:gd name="T42" fmla="*/ 57 w 152"/>
                <a:gd name="T43" fmla="*/ 31 h 162"/>
                <a:gd name="T44" fmla="*/ 42 w 152"/>
                <a:gd name="T45" fmla="*/ 28 h 162"/>
                <a:gd name="T46" fmla="*/ 38 w 152"/>
                <a:gd name="T47" fmla="*/ 45 h 162"/>
                <a:gd name="T48" fmla="*/ 50 w 152"/>
                <a:gd name="T49" fmla="*/ 48 h 162"/>
                <a:gd name="T50" fmla="*/ 53 w 152"/>
                <a:gd name="T51" fmla="*/ 48 h 162"/>
                <a:gd name="T52" fmla="*/ 54 w 152"/>
                <a:gd name="T53" fmla="*/ 47 h 162"/>
                <a:gd name="T54" fmla="*/ 71 w 152"/>
                <a:gd name="T55" fmla="*/ 97 h 162"/>
                <a:gd name="T56" fmla="*/ 38 w 152"/>
                <a:gd name="T57" fmla="*/ 139 h 162"/>
                <a:gd name="T58" fmla="*/ 22 w 152"/>
                <a:gd name="T59" fmla="*/ 83 h 162"/>
                <a:gd name="T60" fmla="*/ 20 w 152"/>
                <a:gd name="T61" fmla="*/ 67 h 162"/>
                <a:gd name="T62" fmla="*/ 6 w 152"/>
                <a:gd name="T63" fmla="*/ 67 h 162"/>
                <a:gd name="T64" fmla="*/ 6 w 152"/>
                <a:gd name="T65" fmla="*/ 84 h 162"/>
                <a:gd name="T66" fmla="*/ 19 w 152"/>
                <a:gd name="T67" fmla="*/ 86 h 162"/>
                <a:gd name="T68" fmla="*/ 36 w 152"/>
                <a:gd name="T69" fmla="*/ 141 h 162"/>
                <a:gd name="T70" fmla="*/ 20 w 152"/>
                <a:gd name="T71" fmla="*/ 161 h 162"/>
                <a:gd name="T72" fmla="*/ 20 w 152"/>
                <a:gd name="T73" fmla="*/ 162 h 162"/>
                <a:gd name="T74" fmla="*/ 56 w 152"/>
                <a:gd name="T75" fmla="*/ 124 h 162"/>
                <a:gd name="T76" fmla="*/ 82 w 152"/>
                <a:gd name="T77" fmla="*/ 114 h 162"/>
                <a:gd name="T78" fmla="*/ 103 w 152"/>
                <a:gd name="T79" fmla="*/ 112 h 162"/>
                <a:gd name="T80" fmla="*/ 107 w 152"/>
                <a:gd name="T81" fmla="*/ 116 h 162"/>
                <a:gd name="T82" fmla="*/ 107 w 152"/>
                <a:gd name="T83" fmla="*/ 118 h 162"/>
                <a:gd name="T84" fmla="*/ 125 w 152"/>
                <a:gd name="T85" fmla="*/ 114 h 162"/>
                <a:gd name="T86" fmla="*/ 121 w 152"/>
                <a:gd name="T87" fmla="*/ 93 h 162"/>
                <a:gd name="T88" fmla="*/ 102 w 152"/>
                <a:gd name="T89" fmla="*/ 99 h 162"/>
                <a:gd name="T90" fmla="*/ 102 w 152"/>
                <a:gd name="T91" fmla="*/ 108 h 162"/>
                <a:gd name="T92" fmla="*/ 61 w 152"/>
                <a:gd name="T93" fmla="*/ 118 h 162"/>
                <a:gd name="T94" fmla="*/ 88 w 152"/>
                <a:gd name="T95" fmla="*/ 73 h 162"/>
                <a:gd name="T96" fmla="*/ 88 w 152"/>
                <a:gd name="T97" fmla="*/ 73 h 162"/>
                <a:gd name="T98" fmla="*/ 129 w 152"/>
                <a:gd name="T99" fmla="*/ 57 h 162"/>
                <a:gd name="T100" fmla="*/ 142 w 152"/>
                <a:gd name="T101" fmla="*/ 60 h 162"/>
                <a:gd name="T102" fmla="*/ 151 w 152"/>
                <a:gd name="T103" fmla="*/ 45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162">
                  <a:moveTo>
                    <a:pt x="151" y="45"/>
                  </a:moveTo>
                  <a:cubicBezTo>
                    <a:pt x="150" y="38"/>
                    <a:pt x="139" y="35"/>
                    <a:pt x="133" y="37"/>
                  </a:cubicBezTo>
                  <a:cubicBezTo>
                    <a:pt x="127" y="39"/>
                    <a:pt x="124" y="45"/>
                    <a:pt x="126" y="51"/>
                  </a:cubicBezTo>
                  <a:cubicBezTo>
                    <a:pt x="126" y="51"/>
                    <a:pt x="126" y="51"/>
                    <a:pt x="126" y="51"/>
                  </a:cubicBezTo>
                  <a:cubicBezTo>
                    <a:pt x="126" y="52"/>
                    <a:pt x="126" y="53"/>
                    <a:pt x="126" y="53"/>
                  </a:cubicBezTo>
                  <a:cubicBezTo>
                    <a:pt x="114" y="55"/>
                    <a:pt x="100" y="60"/>
                    <a:pt x="90" y="69"/>
                  </a:cubicBezTo>
                  <a:cubicBezTo>
                    <a:pt x="98" y="53"/>
                    <a:pt x="104" y="38"/>
                    <a:pt x="108" y="22"/>
                  </a:cubicBezTo>
                  <a:cubicBezTo>
                    <a:pt x="113" y="23"/>
                    <a:pt x="120" y="22"/>
                    <a:pt x="122" y="17"/>
                  </a:cubicBezTo>
                  <a:cubicBezTo>
                    <a:pt x="123" y="12"/>
                    <a:pt x="122" y="7"/>
                    <a:pt x="119" y="5"/>
                  </a:cubicBezTo>
                  <a:cubicBezTo>
                    <a:pt x="114" y="0"/>
                    <a:pt x="108" y="3"/>
                    <a:pt x="105" y="8"/>
                  </a:cubicBezTo>
                  <a:cubicBezTo>
                    <a:pt x="102" y="12"/>
                    <a:pt x="102" y="16"/>
                    <a:pt x="105" y="19"/>
                  </a:cubicBezTo>
                  <a:cubicBezTo>
                    <a:pt x="102" y="28"/>
                    <a:pt x="99" y="36"/>
                    <a:pt x="96" y="45"/>
                  </a:cubicBezTo>
                  <a:cubicBezTo>
                    <a:pt x="94" y="38"/>
                    <a:pt x="92" y="31"/>
                    <a:pt x="88" y="24"/>
                  </a:cubicBezTo>
                  <a:cubicBezTo>
                    <a:pt x="91" y="21"/>
                    <a:pt x="91" y="16"/>
                    <a:pt x="90" y="13"/>
                  </a:cubicBezTo>
                  <a:cubicBezTo>
                    <a:pt x="88" y="9"/>
                    <a:pt x="84" y="5"/>
                    <a:pt x="79" y="6"/>
                  </a:cubicBezTo>
                  <a:cubicBezTo>
                    <a:pt x="74" y="6"/>
                    <a:pt x="72" y="14"/>
                    <a:pt x="73" y="18"/>
                  </a:cubicBezTo>
                  <a:cubicBezTo>
                    <a:pt x="73" y="24"/>
                    <a:pt x="79" y="28"/>
                    <a:pt x="85" y="27"/>
                  </a:cubicBezTo>
                  <a:cubicBezTo>
                    <a:pt x="85" y="27"/>
                    <a:pt x="85" y="27"/>
                    <a:pt x="85" y="27"/>
                  </a:cubicBezTo>
                  <a:cubicBezTo>
                    <a:pt x="89" y="34"/>
                    <a:pt x="92" y="40"/>
                    <a:pt x="95" y="48"/>
                  </a:cubicBezTo>
                  <a:cubicBezTo>
                    <a:pt x="89" y="64"/>
                    <a:pt x="82" y="79"/>
                    <a:pt x="73" y="93"/>
                  </a:cubicBezTo>
                  <a:cubicBezTo>
                    <a:pt x="74" y="76"/>
                    <a:pt x="66" y="59"/>
                    <a:pt x="57" y="44"/>
                  </a:cubicBezTo>
                  <a:cubicBezTo>
                    <a:pt x="60" y="40"/>
                    <a:pt x="61" y="35"/>
                    <a:pt x="57" y="31"/>
                  </a:cubicBezTo>
                  <a:cubicBezTo>
                    <a:pt x="54" y="26"/>
                    <a:pt x="47" y="24"/>
                    <a:pt x="42" y="28"/>
                  </a:cubicBezTo>
                  <a:cubicBezTo>
                    <a:pt x="37" y="31"/>
                    <a:pt x="33" y="40"/>
                    <a:pt x="38" y="45"/>
                  </a:cubicBezTo>
                  <a:cubicBezTo>
                    <a:pt x="41" y="47"/>
                    <a:pt x="46" y="49"/>
                    <a:pt x="50" y="48"/>
                  </a:cubicBezTo>
                  <a:cubicBezTo>
                    <a:pt x="51" y="49"/>
                    <a:pt x="52" y="49"/>
                    <a:pt x="53" y="48"/>
                  </a:cubicBezTo>
                  <a:cubicBezTo>
                    <a:pt x="53" y="48"/>
                    <a:pt x="54" y="48"/>
                    <a:pt x="54" y="47"/>
                  </a:cubicBezTo>
                  <a:cubicBezTo>
                    <a:pt x="63" y="63"/>
                    <a:pt x="71" y="77"/>
                    <a:pt x="71" y="97"/>
                  </a:cubicBezTo>
                  <a:cubicBezTo>
                    <a:pt x="61" y="112"/>
                    <a:pt x="50" y="125"/>
                    <a:pt x="38" y="139"/>
                  </a:cubicBezTo>
                  <a:cubicBezTo>
                    <a:pt x="40" y="121"/>
                    <a:pt x="32" y="99"/>
                    <a:pt x="22" y="83"/>
                  </a:cubicBezTo>
                  <a:cubicBezTo>
                    <a:pt x="26" y="78"/>
                    <a:pt x="25" y="70"/>
                    <a:pt x="20" y="67"/>
                  </a:cubicBezTo>
                  <a:cubicBezTo>
                    <a:pt x="16" y="64"/>
                    <a:pt x="10" y="64"/>
                    <a:pt x="6" y="67"/>
                  </a:cubicBezTo>
                  <a:cubicBezTo>
                    <a:pt x="0" y="71"/>
                    <a:pt x="1" y="80"/>
                    <a:pt x="6" y="84"/>
                  </a:cubicBezTo>
                  <a:cubicBezTo>
                    <a:pt x="9" y="88"/>
                    <a:pt x="15" y="89"/>
                    <a:pt x="19" y="86"/>
                  </a:cubicBezTo>
                  <a:cubicBezTo>
                    <a:pt x="27" y="104"/>
                    <a:pt x="36" y="120"/>
                    <a:pt x="36" y="141"/>
                  </a:cubicBezTo>
                  <a:cubicBezTo>
                    <a:pt x="31" y="147"/>
                    <a:pt x="25" y="154"/>
                    <a:pt x="20" y="161"/>
                  </a:cubicBezTo>
                  <a:cubicBezTo>
                    <a:pt x="19" y="161"/>
                    <a:pt x="20" y="162"/>
                    <a:pt x="20" y="162"/>
                  </a:cubicBezTo>
                  <a:cubicBezTo>
                    <a:pt x="34" y="150"/>
                    <a:pt x="46" y="138"/>
                    <a:pt x="56" y="124"/>
                  </a:cubicBezTo>
                  <a:cubicBezTo>
                    <a:pt x="65" y="119"/>
                    <a:pt x="73" y="115"/>
                    <a:pt x="82" y="114"/>
                  </a:cubicBezTo>
                  <a:cubicBezTo>
                    <a:pt x="89" y="113"/>
                    <a:pt x="96" y="113"/>
                    <a:pt x="103" y="112"/>
                  </a:cubicBezTo>
                  <a:cubicBezTo>
                    <a:pt x="104" y="113"/>
                    <a:pt x="105" y="115"/>
                    <a:pt x="107" y="116"/>
                  </a:cubicBezTo>
                  <a:cubicBezTo>
                    <a:pt x="106" y="117"/>
                    <a:pt x="106" y="117"/>
                    <a:pt x="107" y="118"/>
                  </a:cubicBezTo>
                  <a:cubicBezTo>
                    <a:pt x="113" y="123"/>
                    <a:pt x="122" y="122"/>
                    <a:pt x="125" y="114"/>
                  </a:cubicBezTo>
                  <a:cubicBezTo>
                    <a:pt x="127" y="108"/>
                    <a:pt x="126" y="98"/>
                    <a:pt x="121" y="93"/>
                  </a:cubicBezTo>
                  <a:cubicBezTo>
                    <a:pt x="114" y="88"/>
                    <a:pt x="103" y="91"/>
                    <a:pt x="102" y="99"/>
                  </a:cubicBezTo>
                  <a:cubicBezTo>
                    <a:pt x="101" y="102"/>
                    <a:pt x="101" y="105"/>
                    <a:pt x="102" y="108"/>
                  </a:cubicBezTo>
                  <a:cubicBezTo>
                    <a:pt x="88" y="107"/>
                    <a:pt x="72" y="111"/>
                    <a:pt x="61" y="118"/>
                  </a:cubicBezTo>
                  <a:cubicBezTo>
                    <a:pt x="71" y="104"/>
                    <a:pt x="80" y="89"/>
                    <a:pt x="88" y="73"/>
                  </a:cubicBezTo>
                  <a:cubicBezTo>
                    <a:pt x="88" y="73"/>
                    <a:pt x="88" y="73"/>
                    <a:pt x="88" y="73"/>
                  </a:cubicBezTo>
                  <a:cubicBezTo>
                    <a:pt x="101" y="64"/>
                    <a:pt x="115" y="61"/>
                    <a:pt x="129" y="57"/>
                  </a:cubicBezTo>
                  <a:cubicBezTo>
                    <a:pt x="132" y="60"/>
                    <a:pt x="138" y="61"/>
                    <a:pt x="142" y="60"/>
                  </a:cubicBezTo>
                  <a:cubicBezTo>
                    <a:pt x="147" y="57"/>
                    <a:pt x="152" y="51"/>
                    <a:pt x="151" y="45"/>
                  </a:cubicBezTo>
                  <a:close/>
                </a:path>
              </a:pathLst>
            </a:custGeom>
            <a:solidFill>
              <a:srgbClr val="21B3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0" name="Freeform 61"/>
            <p:cNvSpPr>
              <a:spLocks/>
            </p:cNvSpPr>
            <p:nvPr/>
          </p:nvSpPr>
          <p:spPr bwMode="auto">
            <a:xfrm flipH="1">
              <a:off x="5506596" y="2859881"/>
              <a:ext cx="703263" cy="387350"/>
            </a:xfrm>
            <a:custGeom>
              <a:avLst/>
              <a:gdLst>
                <a:gd name="T0" fmla="*/ 256 w 257"/>
                <a:gd name="T1" fmla="*/ 42 h 141"/>
                <a:gd name="T2" fmla="*/ 221 w 257"/>
                <a:gd name="T3" fmla="*/ 8 h 141"/>
                <a:gd name="T4" fmla="*/ 157 w 257"/>
                <a:gd name="T5" fmla="*/ 0 h 141"/>
                <a:gd name="T6" fmla="*/ 116 w 257"/>
                <a:gd name="T7" fmla="*/ 3 h 141"/>
                <a:gd name="T8" fmla="*/ 91 w 257"/>
                <a:gd name="T9" fmla="*/ 8 h 141"/>
                <a:gd name="T10" fmla="*/ 90 w 257"/>
                <a:gd name="T11" fmla="*/ 7 h 141"/>
                <a:gd name="T12" fmla="*/ 39 w 257"/>
                <a:gd name="T13" fmla="*/ 35 h 141"/>
                <a:gd name="T14" fmla="*/ 7 w 257"/>
                <a:gd name="T15" fmla="*/ 79 h 141"/>
                <a:gd name="T16" fmla="*/ 8 w 257"/>
                <a:gd name="T17" fmla="*/ 118 h 141"/>
                <a:gd name="T18" fmla="*/ 44 w 257"/>
                <a:gd name="T19" fmla="*/ 119 h 141"/>
                <a:gd name="T20" fmla="*/ 44 w 257"/>
                <a:gd name="T21" fmla="*/ 119 h 141"/>
                <a:gd name="T22" fmla="*/ 60 w 257"/>
                <a:gd name="T23" fmla="*/ 136 h 141"/>
                <a:gd name="T24" fmla="*/ 84 w 257"/>
                <a:gd name="T25" fmla="*/ 124 h 141"/>
                <a:gd name="T26" fmla="*/ 127 w 257"/>
                <a:gd name="T27" fmla="*/ 118 h 141"/>
                <a:gd name="T28" fmla="*/ 154 w 257"/>
                <a:gd name="T29" fmla="*/ 130 h 141"/>
                <a:gd name="T30" fmla="*/ 167 w 257"/>
                <a:gd name="T31" fmla="*/ 107 h 141"/>
                <a:gd name="T32" fmla="*/ 198 w 257"/>
                <a:gd name="T33" fmla="*/ 74 h 141"/>
                <a:gd name="T34" fmla="*/ 225 w 257"/>
                <a:gd name="T35" fmla="*/ 77 h 141"/>
                <a:gd name="T36" fmla="*/ 230 w 257"/>
                <a:gd name="T37" fmla="*/ 53 h 141"/>
                <a:gd name="T38" fmla="*/ 256 w 257"/>
                <a:gd name="T39" fmla="*/ 42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7" h="141">
                  <a:moveTo>
                    <a:pt x="256" y="42"/>
                  </a:moveTo>
                  <a:cubicBezTo>
                    <a:pt x="257" y="23"/>
                    <a:pt x="237" y="13"/>
                    <a:pt x="221" y="8"/>
                  </a:cubicBezTo>
                  <a:cubicBezTo>
                    <a:pt x="201" y="1"/>
                    <a:pt x="178" y="0"/>
                    <a:pt x="157" y="0"/>
                  </a:cubicBezTo>
                  <a:cubicBezTo>
                    <a:pt x="143" y="0"/>
                    <a:pt x="129" y="1"/>
                    <a:pt x="116" y="3"/>
                  </a:cubicBezTo>
                  <a:cubicBezTo>
                    <a:pt x="109" y="4"/>
                    <a:pt x="98" y="5"/>
                    <a:pt x="91" y="8"/>
                  </a:cubicBezTo>
                  <a:cubicBezTo>
                    <a:pt x="91" y="8"/>
                    <a:pt x="91" y="7"/>
                    <a:pt x="90" y="7"/>
                  </a:cubicBezTo>
                  <a:cubicBezTo>
                    <a:pt x="71" y="9"/>
                    <a:pt x="53" y="23"/>
                    <a:pt x="39" y="35"/>
                  </a:cubicBezTo>
                  <a:cubicBezTo>
                    <a:pt x="25" y="47"/>
                    <a:pt x="13" y="62"/>
                    <a:pt x="7" y="79"/>
                  </a:cubicBezTo>
                  <a:cubicBezTo>
                    <a:pt x="4" y="90"/>
                    <a:pt x="0" y="108"/>
                    <a:pt x="8" y="118"/>
                  </a:cubicBezTo>
                  <a:cubicBezTo>
                    <a:pt x="17" y="129"/>
                    <a:pt x="33" y="125"/>
                    <a:pt x="44" y="119"/>
                  </a:cubicBezTo>
                  <a:cubicBezTo>
                    <a:pt x="44" y="119"/>
                    <a:pt x="44" y="119"/>
                    <a:pt x="44" y="119"/>
                  </a:cubicBezTo>
                  <a:cubicBezTo>
                    <a:pt x="43" y="129"/>
                    <a:pt x="51" y="135"/>
                    <a:pt x="60" y="136"/>
                  </a:cubicBezTo>
                  <a:cubicBezTo>
                    <a:pt x="70" y="137"/>
                    <a:pt x="79" y="131"/>
                    <a:pt x="84" y="124"/>
                  </a:cubicBezTo>
                  <a:cubicBezTo>
                    <a:pt x="96" y="140"/>
                    <a:pt x="122" y="141"/>
                    <a:pt x="127" y="118"/>
                  </a:cubicBezTo>
                  <a:cubicBezTo>
                    <a:pt x="134" y="126"/>
                    <a:pt x="144" y="133"/>
                    <a:pt x="154" y="130"/>
                  </a:cubicBezTo>
                  <a:cubicBezTo>
                    <a:pt x="166" y="127"/>
                    <a:pt x="168" y="117"/>
                    <a:pt x="167" y="107"/>
                  </a:cubicBezTo>
                  <a:cubicBezTo>
                    <a:pt x="186" y="124"/>
                    <a:pt x="201" y="94"/>
                    <a:pt x="198" y="74"/>
                  </a:cubicBezTo>
                  <a:cubicBezTo>
                    <a:pt x="206" y="78"/>
                    <a:pt x="217" y="82"/>
                    <a:pt x="225" y="77"/>
                  </a:cubicBezTo>
                  <a:cubicBezTo>
                    <a:pt x="233" y="72"/>
                    <a:pt x="232" y="62"/>
                    <a:pt x="230" y="53"/>
                  </a:cubicBezTo>
                  <a:cubicBezTo>
                    <a:pt x="240" y="57"/>
                    <a:pt x="256" y="55"/>
                    <a:pt x="256" y="42"/>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1" name="Freeform 62"/>
            <p:cNvSpPr>
              <a:spLocks/>
            </p:cNvSpPr>
            <p:nvPr/>
          </p:nvSpPr>
          <p:spPr bwMode="auto">
            <a:xfrm flipH="1">
              <a:off x="5651058" y="2848768"/>
              <a:ext cx="490538" cy="277813"/>
            </a:xfrm>
            <a:custGeom>
              <a:avLst/>
              <a:gdLst>
                <a:gd name="T0" fmla="*/ 163 w 179"/>
                <a:gd name="T1" fmla="*/ 15 h 101"/>
                <a:gd name="T2" fmla="*/ 64 w 179"/>
                <a:gd name="T3" fmla="*/ 6 h 101"/>
                <a:gd name="T4" fmla="*/ 62 w 179"/>
                <a:gd name="T5" fmla="*/ 9 h 101"/>
                <a:gd name="T6" fmla="*/ 2 w 179"/>
                <a:gd name="T7" fmla="*/ 71 h 101"/>
                <a:gd name="T8" fmla="*/ 11 w 179"/>
                <a:gd name="T9" fmla="*/ 94 h 101"/>
                <a:gd name="T10" fmla="*/ 37 w 179"/>
                <a:gd name="T11" fmla="*/ 85 h 101"/>
                <a:gd name="T12" fmla="*/ 68 w 179"/>
                <a:gd name="T13" fmla="*/ 78 h 101"/>
                <a:gd name="T14" fmla="*/ 106 w 179"/>
                <a:gd name="T15" fmla="*/ 70 h 101"/>
                <a:gd name="T16" fmla="*/ 132 w 179"/>
                <a:gd name="T17" fmla="*/ 53 h 101"/>
                <a:gd name="T18" fmla="*/ 152 w 179"/>
                <a:gd name="T19" fmla="*/ 38 h 101"/>
                <a:gd name="T20" fmla="*/ 172 w 179"/>
                <a:gd name="T21" fmla="*/ 36 h 101"/>
                <a:gd name="T22" fmla="*/ 163 w 179"/>
                <a:gd name="T23" fmla="*/ 1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9" h="101">
                  <a:moveTo>
                    <a:pt x="163" y="15"/>
                  </a:moveTo>
                  <a:cubicBezTo>
                    <a:pt x="133" y="0"/>
                    <a:pt x="97" y="4"/>
                    <a:pt x="64" y="6"/>
                  </a:cubicBezTo>
                  <a:cubicBezTo>
                    <a:pt x="63" y="6"/>
                    <a:pt x="62" y="8"/>
                    <a:pt x="62" y="9"/>
                  </a:cubicBezTo>
                  <a:cubicBezTo>
                    <a:pt x="37" y="22"/>
                    <a:pt x="10" y="41"/>
                    <a:pt x="2" y="71"/>
                  </a:cubicBezTo>
                  <a:cubicBezTo>
                    <a:pt x="0" y="80"/>
                    <a:pt x="1" y="90"/>
                    <a:pt x="11" y="94"/>
                  </a:cubicBezTo>
                  <a:cubicBezTo>
                    <a:pt x="20" y="98"/>
                    <a:pt x="31" y="91"/>
                    <a:pt x="37" y="85"/>
                  </a:cubicBezTo>
                  <a:cubicBezTo>
                    <a:pt x="43" y="101"/>
                    <a:pt x="60" y="90"/>
                    <a:pt x="68" y="78"/>
                  </a:cubicBezTo>
                  <a:cubicBezTo>
                    <a:pt x="81" y="94"/>
                    <a:pt x="107" y="92"/>
                    <a:pt x="106" y="70"/>
                  </a:cubicBezTo>
                  <a:cubicBezTo>
                    <a:pt x="119" y="80"/>
                    <a:pt x="137" y="66"/>
                    <a:pt x="132" y="53"/>
                  </a:cubicBezTo>
                  <a:cubicBezTo>
                    <a:pt x="143" y="58"/>
                    <a:pt x="156" y="49"/>
                    <a:pt x="152" y="38"/>
                  </a:cubicBezTo>
                  <a:cubicBezTo>
                    <a:pt x="159" y="40"/>
                    <a:pt x="167" y="41"/>
                    <a:pt x="172" y="36"/>
                  </a:cubicBezTo>
                  <a:cubicBezTo>
                    <a:pt x="179" y="29"/>
                    <a:pt x="169" y="18"/>
                    <a:pt x="163" y="15"/>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2" name="Freeform 63"/>
            <p:cNvSpPr>
              <a:spLocks/>
            </p:cNvSpPr>
            <p:nvPr/>
          </p:nvSpPr>
          <p:spPr bwMode="auto">
            <a:xfrm flipH="1">
              <a:off x="5012883" y="2604293"/>
              <a:ext cx="468313" cy="409575"/>
            </a:xfrm>
            <a:custGeom>
              <a:avLst/>
              <a:gdLst>
                <a:gd name="T0" fmla="*/ 130 w 171"/>
                <a:gd name="T1" fmla="*/ 147 h 149"/>
                <a:gd name="T2" fmla="*/ 136 w 171"/>
                <a:gd name="T3" fmla="*/ 128 h 149"/>
                <a:gd name="T4" fmla="*/ 122 w 171"/>
                <a:gd name="T5" fmla="*/ 122 h 149"/>
                <a:gd name="T6" fmla="*/ 121 w 171"/>
                <a:gd name="T7" fmla="*/ 122 h 149"/>
                <a:gd name="T8" fmla="*/ 120 w 171"/>
                <a:gd name="T9" fmla="*/ 123 h 149"/>
                <a:gd name="T10" fmla="*/ 100 w 171"/>
                <a:gd name="T11" fmla="*/ 89 h 149"/>
                <a:gd name="T12" fmla="*/ 148 w 171"/>
                <a:gd name="T13" fmla="*/ 102 h 149"/>
                <a:gd name="T14" fmla="*/ 156 w 171"/>
                <a:gd name="T15" fmla="*/ 115 h 149"/>
                <a:gd name="T16" fmla="*/ 167 w 171"/>
                <a:gd name="T17" fmla="*/ 110 h 149"/>
                <a:gd name="T18" fmla="*/ 162 w 171"/>
                <a:gd name="T19" fmla="*/ 97 h 149"/>
                <a:gd name="T20" fmla="*/ 151 w 171"/>
                <a:gd name="T21" fmla="*/ 98 h 149"/>
                <a:gd name="T22" fmla="*/ 124 w 171"/>
                <a:gd name="T23" fmla="*/ 92 h 149"/>
                <a:gd name="T24" fmla="*/ 144 w 171"/>
                <a:gd name="T25" fmla="*/ 82 h 149"/>
                <a:gd name="T26" fmla="*/ 156 w 171"/>
                <a:gd name="T27" fmla="*/ 82 h 149"/>
                <a:gd name="T28" fmla="*/ 162 w 171"/>
                <a:gd name="T29" fmla="*/ 71 h 149"/>
                <a:gd name="T30" fmla="*/ 148 w 171"/>
                <a:gd name="T31" fmla="*/ 66 h 149"/>
                <a:gd name="T32" fmla="*/ 141 w 171"/>
                <a:gd name="T33" fmla="*/ 79 h 149"/>
                <a:gd name="T34" fmla="*/ 141 w 171"/>
                <a:gd name="T35" fmla="*/ 79 h 149"/>
                <a:gd name="T36" fmla="*/ 121 w 171"/>
                <a:gd name="T37" fmla="*/ 91 h 149"/>
                <a:gd name="T38" fmla="*/ 74 w 171"/>
                <a:gd name="T39" fmla="*/ 74 h 149"/>
                <a:gd name="T40" fmla="*/ 121 w 171"/>
                <a:gd name="T41" fmla="*/ 53 h 149"/>
                <a:gd name="T42" fmla="*/ 134 w 171"/>
                <a:gd name="T43" fmla="*/ 52 h 149"/>
                <a:gd name="T44" fmla="*/ 136 w 171"/>
                <a:gd name="T45" fmla="*/ 36 h 149"/>
                <a:gd name="T46" fmla="*/ 118 w 171"/>
                <a:gd name="T47" fmla="*/ 34 h 149"/>
                <a:gd name="T48" fmla="*/ 117 w 171"/>
                <a:gd name="T49" fmla="*/ 47 h 149"/>
                <a:gd name="T50" fmla="*/ 116 w 171"/>
                <a:gd name="T51" fmla="*/ 50 h 149"/>
                <a:gd name="T52" fmla="*/ 117 w 171"/>
                <a:gd name="T53" fmla="*/ 51 h 149"/>
                <a:gd name="T54" fmla="*/ 70 w 171"/>
                <a:gd name="T55" fmla="*/ 73 h 149"/>
                <a:gd name="T56" fmla="*/ 25 w 171"/>
                <a:gd name="T57" fmla="*/ 45 h 149"/>
                <a:gd name="T58" fmla="*/ 79 w 171"/>
                <a:gd name="T59" fmla="*/ 23 h 149"/>
                <a:gd name="T60" fmla="*/ 94 w 171"/>
                <a:gd name="T61" fmla="*/ 20 h 149"/>
                <a:gd name="T62" fmla="*/ 93 w 171"/>
                <a:gd name="T63" fmla="*/ 5 h 149"/>
                <a:gd name="T64" fmla="*/ 75 w 171"/>
                <a:gd name="T65" fmla="*/ 7 h 149"/>
                <a:gd name="T66" fmla="*/ 76 w 171"/>
                <a:gd name="T67" fmla="*/ 20 h 149"/>
                <a:gd name="T68" fmla="*/ 23 w 171"/>
                <a:gd name="T69" fmla="*/ 43 h 149"/>
                <a:gd name="T70" fmla="*/ 1 w 171"/>
                <a:gd name="T71" fmla="*/ 29 h 149"/>
                <a:gd name="T72" fmla="*/ 0 w 171"/>
                <a:gd name="T73" fmla="*/ 30 h 149"/>
                <a:gd name="T74" fmla="*/ 42 w 171"/>
                <a:gd name="T75" fmla="*/ 61 h 149"/>
                <a:gd name="T76" fmla="*/ 54 w 171"/>
                <a:gd name="T77" fmla="*/ 86 h 149"/>
                <a:gd name="T78" fmla="*/ 59 w 171"/>
                <a:gd name="T79" fmla="*/ 107 h 149"/>
                <a:gd name="T80" fmla="*/ 55 w 171"/>
                <a:gd name="T81" fmla="*/ 111 h 149"/>
                <a:gd name="T82" fmla="*/ 53 w 171"/>
                <a:gd name="T83" fmla="*/ 111 h 149"/>
                <a:gd name="T84" fmla="*/ 59 w 171"/>
                <a:gd name="T85" fmla="*/ 129 h 149"/>
                <a:gd name="T86" fmla="*/ 79 w 171"/>
                <a:gd name="T87" fmla="*/ 122 h 149"/>
                <a:gd name="T88" fmla="*/ 71 w 171"/>
                <a:gd name="T89" fmla="*/ 104 h 149"/>
                <a:gd name="T90" fmla="*/ 63 w 171"/>
                <a:gd name="T91" fmla="*/ 105 h 149"/>
                <a:gd name="T92" fmla="*/ 48 w 171"/>
                <a:gd name="T93" fmla="*/ 65 h 149"/>
                <a:gd name="T94" fmla="*/ 95 w 171"/>
                <a:gd name="T95" fmla="*/ 87 h 149"/>
                <a:gd name="T96" fmla="*/ 96 w 171"/>
                <a:gd name="T97" fmla="*/ 88 h 149"/>
                <a:gd name="T98" fmla="*/ 116 w 171"/>
                <a:gd name="T99" fmla="*/ 126 h 149"/>
                <a:gd name="T100" fmla="*/ 115 w 171"/>
                <a:gd name="T101" fmla="*/ 140 h 149"/>
                <a:gd name="T102" fmla="*/ 130 w 171"/>
                <a:gd name="T103" fmla="*/ 147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1" h="149">
                  <a:moveTo>
                    <a:pt x="130" y="147"/>
                  </a:moveTo>
                  <a:cubicBezTo>
                    <a:pt x="138" y="145"/>
                    <a:pt x="139" y="134"/>
                    <a:pt x="136" y="128"/>
                  </a:cubicBezTo>
                  <a:cubicBezTo>
                    <a:pt x="134" y="122"/>
                    <a:pt x="127" y="120"/>
                    <a:pt x="122" y="122"/>
                  </a:cubicBezTo>
                  <a:cubicBezTo>
                    <a:pt x="122" y="122"/>
                    <a:pt x="121" y="122"/>
                    <a:pt x="121" y="122"/>
                  </a:cubicBezTo>
                  <a:cubicBezTo>
                    <a:pt x="121" y="123"/>
                    <a:pt x="120" y="123"/>
                    <a:pt x="120" y="123"/>
                  </a:cubicBezTo>
                  <a:cubicBezTo>
                    <a:pt x="116" y="111"/>
                    <a:pt x="109" y="98"/>
                    <a:pt x="100" y="89"/>
                  </a:cubicBezTo>
                  <a:cubicBezTo>
                    <a:pt x="116" y="95"/>
                    <a:pt x="132" y="99"/>
                    <a:pt x="148" y="102"/>
                  </a:cubicBezTo>
                  <a:cubicBezTo>
                    <a:pt x="148" y="107"/>
                    <a:pt x="150" y="114"/>
                    <a:pt x="156" y="115"/>
                  </a:cubicBezTo>
                  <a:cubicBezTo>
                    <a:pt x="160" y="116"/>
                    <a:pt x="165" y="114"/>
                    <a:pt x="167" y="110"/>
                  </a:cubicBezTo>
                  <a:cubicBezTo>
                    <a:pt x="171" y="105"/>
                    <a:pt x="167" y="100"/>
                    <a:pt x="162" y="97"/>
                  </a:cubicBezTo>
                  <a:cubicBezTo>
                    <a:pt x="158" y="94"/>
                    <a:pt x="154" y="95"/>
                    <a:pt x="151" y="98"/>
                  </a:cubicBezTo>
                  <a:cubicBezTo>
                    <a:pt x="142" y="97"/>
                    <a:pt x="133" y="94"/>
                    <a:pt x="124" y="92"/>
                  </a:cubicBezTo>
                  <a:cubicBezTo>
                    <a:pt x="131" y="90"/>
                    <a:pt x="138" y="86"/>
                    <a:pt x="144" y="82"/>
                  </a:cubicBezTo>
                  <a:cubicBezTo>
                    <a:pt x="147" y="84"/>
                    <a:pt x="152" y="84"/>
                    <a:pt x="156" y="82"/>
                  </a:cubicBezTo>
                  <a:cubicBezTo>
                    <a:pt x="159" y="80"/>
                    <a:pt x="163" y="76"/>
                    <a:pt x="162" y="71"/>
                  </a:cubicBezTo>
                  <a:cubicBezTo>
                    <a:pt x="161" y="66"/>
                    <a:pt x="153" y="65"/>
                    <a:pt x="148" y="66"/>
                  </a:cubicBezTo>
                  <a:cubicBezTo>
                    <a:pt x="143" y="67"/>
                    <a:pt x="140" y="74"/>
                    <a:pt x="141" y="79"/>
                  </a:cubicBezTo>
                  <a:cubicBezTo>
                    <a:pt x="141" y="79"/>
                    <a:pt x="141" y="79"/>
                    <a:pt x="141" y="79"/>
                  </a:cubicBezTo>
                  <a:cubicBezTo>
                    <a:pt x="135" y="84"/>
                    <a:pt x="128" y="88"/>
                    <a:pt x="121" y="91"/>
                  </a:cubicBezTo>
                  <a:cubicBezTo>
                    <a:pt x="105" y="87"/>
                    <a:pt x="89" y="82"/>
                    <a:pt x="74" y="74"/>
                  </a:cubicBezTo>
                  <a:cubicBezTo>
                    <a:pt x="91" y="74"/>
                    <a:pt x="108" y="64"/>
                    <a:pt x="121" y="53"/>
                  </a:cubicBezTo>
                  <a:cubicBezTo>
                    <a:pt x="125" y="56"/>
                    <a:pt x="130" y="56"/>
                    <a:pt x="134" y="52"/>
                  </a:cubicBezTo>
                  <a:cubicBezTo>
                    <a:pt x="138" y="48"/>
                    <a:pt x="139" y="41"/>
                    <a:pt x="136" y="36"/>
                  </a:cubicBezTo>
                  <a:cubicBezTo>
                    <a:pt x="132" y="32"/>
                    <a:pt x="123" y="29"/>
                    <a:pt x="118" y="34"/>
                  </a:cubicBezTo>
                  <a:cubicBezTo>
                    <a:pt x="116" y="38"/>
                    <a:pt x="115" y="43"/>
                    <a:pt x="117" y="47"/>
                  </a:cubicBezTo>
                  <a:cubicBezTo>
                    <a:pt x="116" y="48"/>
                    <a:pt x="116" y="49"/>
                    <a:pt x="116" y="50"/>
                  </a:cubicBezTo>
                  <a:cubicBezTo>
                    <a:pt x="117" y="50"/>
                    <a:pt x="117" y="50"/>
                    <a:pt x="117" y="51"/>
                  </a:cubicBezTo>
                  <a:cubicBezTo>
                    <a:pt x="103" y="61"/>
                    <a:pt x="89" y="71"/>
                    <a:pt x="70" y="73"/>
                  </a:cubicBezTo>
                  <a:cubicBezTo>
                    <a:pt x="54" y="65"/>
                    <a:pt x="39" y="55"/>
                    <a:pt x="25" y="45"/>
                  </a:cubicBezTo>
                  <a:cubicBezTo>
                    <a:pt x="43" y="45"/>
                    <a:pt x="64" y="34"/>
                    <a:pt x="79" y="23"/>
                  </a:cubicBezTo>
                  <a:cubicBezTo>
                    <a:pt x="84" y="26"/>
                    <a:pt x="91" y="24"/>
                    <a:pt x="94" y="20"/>
                  </a:cubicBezTo>
                  <a:cubicBezTo>
                    <a:pt x="97" y="15"/>
                    <a:pt x="96" y="9"/>
                    <a:pt x="93" y="5"/>
                  </a:cubicBezTo>
                  <a:cubicBezTo>
                    <a:pt x="88" y="0"/>
                    <a:pt x="80" y="2"/>
                    <a:pt x="75" y="7"/>
                  </a:cubicBezTo>
                  <a:cubicBezTo>
                    <a:pt x="72" y="11"/>
                    <a:pt x="72" y="16"/>
                    <a:pt x="76" y="20"/>
                  </a:cubicBezTo>
                  <a:cubicBezTo>
                    <a:pt x="58" y="30"/>
                    <a:pt x="43" y="41"/>
                    <a:pt x="23" y="43"/>
                  </a:cubicBezTo>
                  <a:cubicBezTo>
                    <a:pt x="15" y="39"/>
                    <a:pt x="8" y="34"/>
                    <a:pt x="1" y="29"/>
                  </a:cubicBezTo>
                  <a:cubicBezTo>
                    <a:pt x="0" y="29"/>
                    <a:pt x="0" y="29"/>
                    <a:pt x="0" y="30"/>
                  </a:cubicBezTo>
                  <a:cubicBezTo>
                    <a:pt x="13" y="42"/>
                    <a:pt x="27" y="52"/>
                    <a:pt x="42" y="61"/>
                  </a:cubicBezTo>
                  <a:cubicBezTo>
                    <a:pt x="47" y="69"/>
                    <a:pt x="52" y="77"/>
                    <a:pt x="54" y="86"/>
                  </a:cubicBezTo>
                  <a:cubicBezTo>
                    <a:pt x="56" y="93"/>
                    <a:pt x="57" y="100"/>
                    <a:pt x="59" y="107"/>
                  </a:cubicBezTo>
                  <a:cubicBezTo>
                    <a:pt x="57" y="108"/>
                    <a:pt x="56" y="109"/>
                    <a:pt x="55" y="111"/>
                  </a:cubicBezTo>
                  <a:cubicBezTo>
                    <a:pt x="54" y="110"/>
                    <a:pt x="54" y="110"/>
                    <a:pt x="53" y="111"/>
                  </a:cubicBezTo>
                  <a:cubicBezTo>
                    <a:pt x="49" y="118"/>
                    <a:pt x="51" y="127"/>
                    <a:pt x="59" y="129"/>
                  </a:cubicBezTo>
                  <a:cubicBezTo>
                    <a:pt x="66" y="130"/>
                    <a:pt x="75" y="128"/>
                    <a:pt x="79" y="122"/>
                  </a:cubicBezTo>
                  <a:cubicBezTo>
                    <a:pt x="83" y="115"/>
                    <a:pt x="80" y="105"/>
                    <a:pt x="71" y="104"/>
                  </a:cubicBezTo>
                  <a:cubicBezTo>
                    <a:pt x="68" y="104"/>
                    <a:pt x="66" y="104"/>
                    <a:pt x="63" y="105"/>
                  </a:cubicBezTo>
                  <a:cubicBezTo>
                    <a:pt x="62" y="91"/>
                    <a:pt x="57" y="76"/>
                    <a:pt x="48" y="65"/>
                  </a:cubicBezTo>
                  <a:cubicBezTo>
                    <a:pt x="63" y="74"/>
                    <a:pt x="79" y="81"/>
                    <a:pt x="95" y="87"/>
                  </a:cubicBezTo>
                  <a:cubicBezTo>
                    <a:pt x="95" y="88"/>
                    <a:pt x="95" y="88"/>
                    <a:pt x="96" y="88"/>
                  </a:cubicBezTo>
                  <a:cubicBezTo>
                    <a:pt x="106" y="99"/>
                    <a:pt x="111" y="112"/>
                    <a:pt x="116" y="126"/>
                  </a:cubicBezTo>
                  <a:cubicBezTo>
                    <a:pt x="113" y="130"/>
                    <a:pt x="113" y="135"/>
                    <a:pt x="115" y="140"/>
                  </a:cubicBezTo>
                  <a:cubicBezTo>
                    <a:pt x="118" y="145"/>
                    <a:pt x="124" y="149"/>
                    <a:pt x="130" y="147"/>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3" name="Freeform 64"/>
            <p:cNvSpPr>
              <a:spLocks/>
            </p:cNvSpPr>
            <p:nvPr/>
          </p:nvSpPr>
          <p:spPr bwMode="auto">
            <a:xfrm flipH="1">
              <a:off x="2569721" y="1756568"/>
              <a:ext cx="1054100" cy="588963"/>
            </a:xfrm>
            <a:custGeom>
              <a:avLst/>
              <a:gdLst>
                <a:gd name="T0" fmla="*/ 309 w 384"/>
                <a:gd name="T1" fmla="*/ 175 h 214"/>
                <a:gd name="T2" fmla="*/ 254 w 384"/>
                <a:gd name="T3" fmla="*/ 134 h 214"/>
                <a:gd name="T4" fmla="*/ 204 w 384"/>
                <a:gd name="T5" fmla="*/ 129 h 214"/>
                <a:gd name="T6" fmla="*/ 186 w 384"/>
                <a:gd name="T7" fmla="*/ 130 h 214"/>
                <a:gd name="T8" fmla="*/ 220 w 384"/>
                <a:gd name="T9" fmla="*/ 112 h 214"/>
                <a:gd name="T10" fmla="*/ 220 w 384"/>
                <a:gd name="T11" fmla="*/ 111 h 214"/>
                <a:gd name="T12" fmla="*/ 221 w 384"/>
                <a:gd name="T13" fmla="*/ 112 h 214"/>
                <a:gd name="T14" fmla="*/ 222 w 384"/>
                <a:gd name="T15" fmla="*/ 112 h 214"/>
                <a:gd name="T16" fmla="*/ 353 w 384"/>
                <a:gd name="T17" fmla="*/ 93 h 214"/>
                <a:gd name="T18" fmla="*/ 380 w 384"/>
                <a:gd name="T19" fmla="*/ 57 h 214"/>
                <a:gd name="T20" fmla="*/ 359 w 384"/>
                <a:gd name="T21" fmla="*/ 19 h 214"/>
                <a:gd name="T22" fmla="*/ 271 w 384"/>
                <a:gd name="T23" fmla="*/ 32 h 214"/>
                <a:gd name="T24" fmla="*/ 220 w 384"/>
                <a:gd name="T25" fmla="*/ 109 h 214"/>
                <a:gd name="T26" fmla="*/ 219 w 384"/>
                <a:gd name="T27" fmla="*/ 109 h 214"/>
                <a:gd name="T28" fmla="*/ 171 w 384"/>
                <a:gd name="T29" fmla="*/ 131 h 214"/>
                <a:gd name="T30" fmla="*/ 117 w 384"/>
                <a:gd name="T31" fmla="*/ 153 h 214"/>
                <a:gd name="T32" fmla="*/ 1 w 384"/>
                <a:gd name="T33" fmla="*/ 160 h 214"/>
                <a:gd name="T34" fmla="*/ 1 w 384"/>
                <a:gd name="T35" fmla="*/ 161 h 214"/>
                <a:gd name="T36" fmla="*/ 112 w 384"/>
                <a:gd name="T37" fmla="*/ 159 h 214"/>
                <a:gd name="T38" fmla="*/ 167 w 384"/>
                <a:gd name="T39" fmla="*/ 138 h 214"/>
                <a:gd name="T40" fmla="*/ 174 w 384"/>
                <a:gd name="T41" fmla="*/ 135 h 214"/>
                <a:gd name="T42" fmla="*/ 238 w 384"/>
                <a:gd name="T43" fmla="*/ 204 h 214"/>
                <a:gd name="T44" fmla="*/ 309 w 384"/>
                <a:gd name="T45" fmla="*/ 175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4" h="214">
                  <a:moveTo>
                    <a:pt x="309" y="175"/>
                  </a:moveTo>
                  <a:cubicBezTo>
                    <a:pt x="314" y="149"/>
                    <a:pt x="272" y="138"/>
                    <a:pt x="254" y="134"/>
                  </a:cubicBezTo>
                  <a:cubicBezTo>
                    <a:pt x="238" y="130"/>
                    <a:pt x="221" y="129"/>
                    <a:pt x="204" y="129"/>
                  </a:cubicBezTo>
                  <a:cubicBezTo>
                    <a:pt x="198" y="129"/>
                    <a:pt x="192" y="129"/>
                    <a:pt x="186" y="130"/>
                  </a:cubicBezTo>
                  <a:cubicBezTo>
                    <a:pt x="198" y="124"/>
                    <a:pt x="209" y="118"/>
                    <a:pt x="220" y="112"/>
                  </a:cubicBezTo>
                  <a:cubicBezTo>
                    <a:pt x="220" y="112"/>
                    <a:pt x="220" y="111"/>
                    <a:pt x="220" y="111"/>
                  </a:cubicBezTo>
                  <a:cubicBezTo>
                    <a:pt x="220" y="111"/>
                    <a:pt x="221" y="112"/>
                    <a:pt x="221" y="112"/>
                  </a:cubicBezTo>
                  <a:cubicBezTo>
                    <a:pt x="221" y="112"/>
                    <a:pt x="221" y="112"/>
                    <a:pt x="222" y="112"/>
                  </a:cubicBezTo>
                  <a:cubicBezTo>
                    <a:pt x="267" y="120"/>
                    <a:pt x="314" y="120"/>
                    <a:pt x="353" y="93"/>
                  </a:cubicBezTo>
                  <a:cubicBezTo>
                    <a:pt x="365" y="84"/>
                    <a:pt x="377" y="72"/>
                    <a:pt x="380" y="57"/>
                  </a:cubicBezTo>
                  <a:cubicBezTo>
                    <a:pt x="384" y="40"/>
                    <a:pt x="372" y="27"/>
                    <a:pt x="359" y="19"/>
                  </a:cubicBezTo>
                  <a:cubicBezTo>
                    <a:pt x="331" y="0"/>
                    <a:pt x="296" y="14"/>
                    <a:pt x="271" y="32"/>
                  </a:cubicBezTo>
                  <a:cubicBezTo>
                    <a:pt x="248" y="50"/>
                    <a:pt x="223" y="79"/>
                    <a:pt x="220" y="109"/>
                  </a:cubicBezTo>
                  <a:cubicBezTo>
                    <a:pt x="220" y="109"/>
                    <a:pt x="220" y="109"/>
                    <a:pt x="219" y="109"/>
                  </a:cubicBezTo>
                  <a:cubicBezTo>
                    <a:pt x="202" y="115"/>
                    <a:pt x="187" y="124"/>
                    <a:pt x="171" y="131"/>
                  </a:cubicBezTo>
                  <a:cubicBezTo>
                    <a:pt x="153" y="139"/>
                    <a:pt x="135" y="147"/>
                    <a:pt x="117" y="153"/>
                  </a:cubicBezTo>
                  <a:cubicBezTo>
                    <a:pt x="78" y="165"/>
                    <a:pt x="41" y="166"/>
                    <a:pt x="1" y="160"/>
                  </a:cubicBezTo>
                  <a:cubicBezTo>
                    <a:pt x="0" y="160"/>
                    <a:pt x="0" y="161"/>
                    <a:pt x="1" y="161"/>
                  </a:cubicBezTo>
                  <a:cubicBezTo>
                    <a:pt x="37" y="173"/>
                    <a:pt x="76" y="169"/>
                    <a:pt x="112" y="159"/>
                  </a:cubicBezTo>
                  <a:cubicBezTo>
                    <a:pt x="131" y="153"/>
                    <a:pt x="149" y="146"/>
                    <a:pt x="167" y="138"/>
                  </a:cubicBezTo>
                  <a:cubicBezTo>
                    <a:pt x="169" y="137"/>
                    <a:pt x="172" y="136"/>
                    <a:pt x="174" y="135"/>
                  </a:cubicBezTo>
                  <a:cubicBezTo>
                    <a:pt x="180" y="167"/>
                    <a:pt x="209" y="193"/>
                    <a:pt x="238" y="204"/>
                  </a:cubicBezTo>
                  <a:cubicBezTo>
                    <a:pt x="263" y="214"/>
                    <a:pt x="302" y="206"/>
                    <a:pt x="309" y="175"/>
                  </a:cubicBezTo>
                  <a:close/>
                </a:path>
              </a:pathLst>
            </a:custGeom>
            <a:solidFill>
              <a:srgbClr val="21B3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4" name="任意多边形 63"/>
            <p:cNvSpPr>
              <a:spLocks/>
            </p:cNvSpPr>
            <p:nvPr/>
          </p:nvSpPr>
          <p:spPr bwMode="auto">
            <a:xfrm flipH="1">
              <a:off x="2279515" y="2151412"/>
              <a:ext cx="3967738" cy="601386"/>
            </a:xfrm>
            <a:custGeom>
              <a:avLst/>
              <a:gdLst>
                <a:gd name="connsiteX0" fmla="*/ 3967738 w 3967738"/>
                <a:gd name="connsiteY0" fmla="*/ 521937 h 601386"/>
                <a:gd name="connsiteX1" fmla="*/ 3926548 w 3967738"/>
                <a:gd name="connsiteY1" fmla="*/ 522431 h 601386"/>
                <a:gd name="connsiteX2" fmla="*/ 3936569 w 3967738"/>
                <a:gd name="connsiteY2" fmla="*/ 524836 h 601386"/>
                <a:gd name="connsiteX3" fmla="*/ 2324394 w 3967738"/>
                <a:gd name="connsiteY3" fmla="*/ 597 h 601386"/>
                <a:gd name="connsiteX4" fmla="*/ 2224728 w 3967738"/>
                <a:gd name="connsiteY4" fmla="*/ 1214 h 601386"/>
                <a:gd name="connsiteX5" fmla="*/ 2092403 w 3967738"/>
                <a:gd name="connsiteY5" fmla="*/ 12310 h 601386"/>
                <a:gd name="connsiteX6" fmla="*/ 1640184 w 3967738"/>
                <a:gd name="connsiteY6" fmla="*/ 119657 h 601386"/>
                <a:gd name="connsiteX7" fmla="*/ 1261964 w 3967738"/>
                <a:gd name="connsiteY7" fmla="*/ 290310 h 601386"/>
                <a:gd name="connsiteX8" fmla="*/ 1256483 w 3967738"/>
                <a:gd name="connsiteY8" fmla="*/ 290310 h 601386"/>
                <a:gd name="connsiteX9" fmla="*/ 294490 w 3967738"/>
                <a:gd name="connsiteY9" fmla="*/ 576567 h 601386"/>
                <a:gd name="connsiteX10" fmla="*/ 91890 w 3967738"/>
                <a:gd name="connsiteY10" fmla="*/ 524270 h 601386"/>
                <a:gd name="connsiteX11" fmla="*/ 0 w 3967738"/>
                <a:gd name="connsiteY11" fmla="*/ 486802 h 601386"/>
                <a:gd name="connsiteX12" fmla="*/ 0 w 3967738"/>
                <a:gd name="connsiteY12" fmla="*/ 500852 h 601386"/>
                <a:gd name="connsiteX13" fmla="*/ 77716 w 3967738"/>
                <a:gd name="connsiteY13" fmla="*/ 534635 h 601386"/>
                <a:gd name="connsiteX14" fmla="*/ 554858 w 3967738"/>
                <a:gd name="connsiteY14" fmla="*/ 593082 h 601386"/>
                <a:gd name="connsiteX15" fmla="*/ 1248261 w 3967738"/>
                <a:gd name="connsiteY15" fmla="*/ 306825 h 601386"/>
                <a:gd name="connsiteX16" fmla="*/ 1725146 w 3967738"/>
                <a:gd name="connsiteY16" fmla="*/ 108647 h 601386"/>
                <a:gd name="connsiteX17" fmla="*/ 2265068 w 3967738"/>
                <a:gd name="connsiteY17" fmla="*/ 15063 h 601386"/>
                <a:gd name="connsiteX18" fmla="*/ 2788546 w 3967738"/>
                <a:gd name="connsiteY18" fmla="*/ 125161 h 601386"/>
                <a:gd name="connsiteX19" fmla="*/ 3210617 w 3967738"/>
                <a:gd name="connsiteY19" fmla="*/ 345359 h 601386"/>
                <a:gd name="connsiteX20" fmla="*/ 3396815 w 3967738"/>
                <a:gd name="connsiteY20" fmla="*/ 433438 h 601386"/>
                <a:gd name="connsiteX21" fmla="*/ 3539265 w 3967738"/>
                <a:gd name="connsiteY21" fmla="*/ 481084 h 601386"/>
                <a:gd name="connsiteX22" fmla="*/ 3542119 w 3967738"/>
                <a:gd name="connsiteY22" fmla="*/ 466814 h 601386"/>
                <a:gd name="connsiteX23" fmla="*/ 3484689 w 3967738"/>
                <a:gd name="connsiteY23" fmla="*/ 449953 h 601386"/>
                <a:gd name="connsiteX24" fmla="*/ 3051655 w 3967738"/>
                <a:gd name="connsiteY24" fmla="*/ 240765 h 601386"/>
                <a:gd name="connsiteX25" fmla="*/ 2618621 w 3967738"/>
                <a:gd name="connsiteY25" fmla="*/ 45340 h 601386"/>
                <a:gd name="connsiteX26" fmla="*/ 2324394 w 3967738"/>
                <a:gd name="connsiteY26" fmla="*/ 597 h 601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67738" h="601386">
                  <a:moveTo>
                    <a:pt x="3967738" y="521937"/>
                  </a:moveTo>
                  <a:lnTo>
                    <a:pt x="3926548" y="522431"/>
                  </a:lnTo>
                  <a:lnTo>
                    <a:pt x="3936569" y="524836"/>
                  </a:lnTo>
                  <a:close/>
                  <a:moveTo>
                    <a:pt x="2324394" y="597"/>
                  </a:moveTo>
                  <a:cubicBezTo>
                    <a:pt x="2291196" y="-383"/>
                    <a:pt x="2257938" y="-141"/>
                    <a:pt x="2224728" y="1214"/>
                  </a:cubicBezTo>
                  <a:cubicBezTo>
                    <a:pt x="2180448" y="3021"/>
                    <a:pt x="2136254" y="6805"/>
                    <a:pt x="2092403" y="12310"/>
                  </a:cubicBezTo>
                  <a:cubicBezTo>
                    <a:pt x="1938922" y="31577"/>
                    <a:pt x="1785442" y="70112"/>
                    <a:pt x="1640184" y="119657"/>
                  </a:cubicBezTo>
                  <a:cubicBezTo>
                    <a:pt x="1511370" y="166449"/>
                    <a:pt x="1379815" y="218746"/>
                    <a:pt x="1261964" y="290310"/>
                  </a:cubicBezTo>
                  <a:cubicBezTo>
                    <a:pt x="1261964" y="290310"/>
                    <a:pt x="1259224" y="290310"/>
                    <a:pt x="1256483" y="290310"/>
                  </a:cubicBezTo>
                  <a:cubicBezTo>
                    <a:pt x="960485" y="447201"/>
                    <a:pt x="645302" y="628864"/>
                    <a:pt x="294490" y="576567"/>
                  </a:cubicBezTo>
                  <a:cubicBezTo>
                    <a:pt x="224601" y="566245"/>
                    <a:pt x="157282" y="548010"/>
                    <a:pt x="91890" y="524270"/>
                  </a:cubicBezTo>
                  <a:lnTo>
                    <a:pt x="0" y="486802"/>
                  </a:lnTo>
                  <a:lnTo>
                    <a:pt x="0" y="500852"/>
                  </a:lnTo>
                  <a:lnTo>
                    <a:pt x="77716" y="534635"/>
                  </a:lnTo>
                  <a:cubicBezTo>
                    <a:pt x="230596" y="590501"/>
                    <a:pt x="390414" y="615790"/>
                    <a:pt x="554858" y="593082"/>
                  </a:cubicBezTo>
                  <a:cubicBezTo>
                    <a:pt x="804264" y="557300"/>
                    <a:pt x="1034485" y="433438"/>
                    <a:pt x="1248261" y="306825"/>
                  </a:cubicBezTo>
                  <a:cubicBezTo>
                    <a:pt x="1404482" y="229755"/>
                    <a:pt x="1557962" y="160944"/>
                    <a:pt x="1725146" y="108647"/>
                  </a:cubicBezTo>
                  <a:cubicBezTo>
                    <a:pt x="1900552" y="56350"/>
                    <a:pt x="2081440" y="17815"/>
                    <a:pt x="2265068" y="15063"/>
                  </a:cubicBezTo>
                  <a:cubicBezTo>
                    <a:pt x="2445956" y="12310"/>
                    <a:pt x="2624103" y="53597"/>
                    <a:pt x="2788546" y="125161"/>
                  </a:cubicBezTo>
                  <a:cubicBezTo>
                    <a:pt x="2933804" y="188468"/>
                    <a:pt x="3070840" y="271043"/>
                    <a:pt x="3210617" y="345359"/>
                  </a:cubicBezTo>
                  <a:cubicBezTo>
                    <a:pt x="3270913" y="377701"/>
                    <a:pt x="3333093" y="407462"/>
                    <a:pt x="3396815" y="433438"/>
                  </a:cubicBezTo>
                  <a:lnTo>
                    <a:pt x="3539265" y="481084"/>
                  </a:lnTo>
                  <a:lnTo>
                    <a:pt x="3542119" y="466814"/>
                  </a:lnTo>
                  <a:lnTo>
                    <a:pt x="3484689" y="449953"/>
                  </a:lnTo>
                  <a:cubicBezTo>
                    <a:pt x="3331209" y="400409"/>
                    <a:pt x="3191432" y="317835"/>
                    <a:pt x="3051655" y="240765"/>
                  </a:cubicBezTo>
                  <a:cubicBezTo>
                    <a:pt x="2911878" y="163696"/>
                    <a:pt x="2772102" y="92132"/>
                    <a:pt x="2618621" y="45340"/>
                  </a:cubicBezTo>
                  <a:cubicBezTo>
                    <a:pt x="2523038" y="17472"/>
                    <a:pt x="2423987" y="3537"/>
                    <a:pt x="2324394" y="597"/>
                  </a:cubicBezTo>
                  <a:close/>
                </a:path>
              </a:pathLst>
            </a:custGeom>
            <a:solidFill>
              <a:srgbClr val="B3AE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zh-CN" altLang="en-US">
                <a:solidFill>
                  <a:prstClr val="black"/>
                </a:solidFill>
              </a:endParaRPr>
            </a:p>
          </p:txBody>
        </p:sp>
        <p:sp>
          <p:nvSpPr>
            <p:cNvPr id="65" name="Freeform 68"/>
            <p:cNvSpPr>
              <a:spLocks/>
            </p:cNvSpPr>
            <p:nvPr/>
          </p:nvSpPr>
          <p:spPr bwMode="auto">
            <a:xfrm flipH="1">
              <a:off x="5798696" y="2694781"/>
              <a:ext cx="304800" cy="333375"/>
            </a:xfrm>
            <a:custGeom>
              <a:avLst/>
              <a:gdLst>
                <a:gd name="T0" fmla="*/ 109 w 111"/>
                <a:gd name="T1" fmla="*/ 75 h 121"/>
                <a:gd name="T2" fmla="*/ 49 w 111"/>
                <a:gd name="T3" fmla="*/ 63 h 121"/>
                <a:gd name="T4" fmla="*/ 3 w 111"/>
                <a:gd name="T5" fmla="*/ 0 h 121"/>
                <a:gd name="T6" fmla="*/ 0 w 111"/>
                <a:gd name="T7" fmla="*/ 2 h 121"/>
                <a:gd name="T8" fmla="*/ 46 w 111"/>
                <a:gd name="T9" fmla="*/ 64 h 121"/>
                <a:gd name="T10" fmla="*/ 5 w 111"/>
                <a:gd name="T11" fmla="*/ 111 h 121"/>
                <a:gd name="T12" fmla="*/ 6 w 111"/>
                <a:gd name="T13" fmla="*/ 112 h 121"/>
                <a:gd name="T14" fmla="*/ 38 w 111"/>
                <a:gd name="T15" fmla="*/ 109 h 121"/>
                <a:gd name="T16" fmla="*/ 38 w 111"/>
                <a:gd name="T17" fmla="*/ 109 h 121"/>
                <a:gd name="T18" fmla="*/ 53 w 111"/>
                <a:gd name="T19" fmla="*/ 114 h 121"/>
                <a:gd name="T20" fmla="*/ 65 w 111"/>
                <a:gd name="T21" fmla="*/ 100 h 121"/>
                <a:gd name="T22" fmla="*/ 81 w 111"/>
                <a:gd name="T23" fmla="*/ 104 h 121"/>
                <a:gd name="T24" fmla="*/ 89 w 111"/>
                <a:gd name="T25" fmla="*/ 90 h 121"/>
                <a:gd name="T26" fmla="*/ 106 w 111"/>
                <a:gd name="T27" fmla="*/ 89 h 121"/>
                <a:gd name="T28" fmla="*/ 109 w 111"/>
                <a:gd name="T29" fmla="*/ 75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1" h="121">
                  <a:moveTo>
                    <a:pt x="109" y="75"/>
                  </a:moveTo>
                  <a:cubicBezTo>
                    <a:pt x="101" y="53"/>
                    <a:pt x="66" y="58"/>
                    <a:pt x="49" y="63"/>
                  </a:cubicBezTo>
                  <a:cubicBezTo>
                    <a:pt x="41" y="38"/>
                    <a:pt x="21" y="18"/>
                    <a:pt x="3" y="0"/>
                  </a:cubicBezTo>
                  <a:cubicBezTo>
                    <a:pt x="2" y="0"/>
                    <a:pt x="1" y="1"/>
                    <a:pt x="0" y="2"/>
                  </a:cubicBezTo>
                  <a:cubicBezTo>
                    <a:pt x="18" y="21"/>
                    <a:pt x="35" y="40"/>
                    <a:pt x="46" y="64"/>
                  </a:cubicBezTo>
                  <a:cubicBezTo>
                    <a:pt x="28" y="72"/>
                    <a:pt x="6" y="89"/>
                    <a:pt x="5" y="111"/>
                  </a:cubicBezTo>
                  <a:cubicBezTo>
                    <a:pt x="5" y="111"/>
                    <a:pt x="5" y="112"/>
                    <a:pt x="6" y="112"/>
                  </a:cubicBezTo>
                  <a:cubicBezTo>
                    <a:pt x="14" y="121"/>
                    <a:pt x="31" y="117"/>
                    <a:pt x="38" y="109"/>
                  </a:cubicBezTo>
                  <a:cubicBezTo>
                    <a:pt x="38" y="109"/>
                    <a:pt x="38" y="109"/>
                    <a:pt x="38" y="109"/>
                  </a:cubicBezTo>
                  <a:cubicBezTo>
                    <a:pt x="41" y="114"/>
                    <a:pt x="47" y="117"/>
                    <a:pt x="53" y="114"/>
                  </a:cubicBezTo>
                  <a:cubicBezTo>
                    <a:pt x="58" y="111"/>
                    <a:pt x="64" y="106"/>
                    <a:pt x="65" y="100"/>
                  </a:cubicBezTo>
                  <a:cubicBezTo>
                    <a:pt x="70" y="103"/>
                    <a:pt x="75" y="106"/>
                    <a:pt x="81" y="104"/>
                  </a:cubicBezTo>
                  <a:cubicBezTo>
                    <a:pt x="86" y="101"/>
                    <a:pt x="89" y="96"/>
                    <a:pt x="89" y="90"/>
                  </a:cubicBezTo>
                  <a:cubicBezTo>
                    <a:pt x="95" y="93"/>
                    <a:pt x="101" y="93"/>
                    <a:pt x="106" y="89"/>
                  </a:cubicBezTo>
                  <a:cubicBezTo>
                    <a:pt x="110" y="86"/>
                    <a:pt x="111" y="79"/>
                    <a:pt x="109" y="75"/>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6" name="Freeform 69"/>
            <p:cNvSpPr>
              <a:spLocks/>
            </p:cNvSpPr>
            <p:nvPr/>
          </p:nvSpPr>
          <p:spPr bwMode="auto">
            <a:xfrm flipH="1">
              <a:off x="4696971" y="1980405"/>
              <a:ext cx="493713" cy="571500"/>
            </a:xfrm>
            <a:custGeom>
              <a:avLst/>
              <a:gdLst>
                <a:gd name="T0" fmla="*/ 175 w 180"/>
                <a:gd name="T1" fmla="*/ 36 h 208"/>
                <a:gd name="T2" fmla="*/ 159 w 180"/>
                <a:gd name="T3" fmla="*/ 35 h 208"/>
                <a:gd name="T4" fmla="*/ 151 w 180"/>
                <a:gd name="T5" fmla="*/ 21 h 208"/>
                <a:gd name="T6" fmla="*/ 135 w 180"/>
                <a:gd name="T7" fmla="*/ 24 h 208"/>
                <a:gd name="T8" fmla="*/ 124 w 180"/>
                <a:gd name="T9" fmla="*/ 10 h 208"/>
                <a:gd name="T10" fmla="*/ 109 w 180"/>
                <a:gd name="T11" fmla="*/ 14 h 208"/>
                <a:gd name="T12" fmla="*/ 108 w 180"/>
                <a:gd name="T13" fmla="*/ 14 h 208"/>
                <a:gd name="T14" fmla="*/ 76 w 180"/>
                <a:gd name="T15" fmla="*/ 10 h 208"/>
                <a:gd name="T16" fmla="*/ 75 w 180"/>
                <a:gd name="T17" fmla="*/ 11 h 208"/>
                <a:gd name="T18" fmla="*/ 115 w 180"/>
                <a:gd name="T19" fmla="*/ 59 h 208"/>
                <a:gd name="T20" fmla="*/ 46 w 180"/>
                <a:gd name="T21" fmla="*/ 138 h 208"/>
                <a:gd name="T22" fmla="*/ 0 w 180"/>
                <a:gd name="T23" fmla="*/ 208 h 208"/>
                <a:gd name="T24" fmla="*/ 0 w 180"/>
                <a:gd name="T25" fmla="*/ 208 h 208"/>
                <a:gd name="T26" fmla="*/ 1 w 180"/>
                <a:gd name="T27" fmla="*/ 208 h 208"/>
                <a:gd name="T28" fmla="*/ 2 w 180"/>
                <a:gd name="T29" fmla="*/ 207 h 208"/>
                <a:gd name="T30" fmla="*/ 4 w 180"/>
                <a:gd name="T31" fmla="*/ 206 h 208"/>
                <a:gd name="T32" fmla="*/ 58 w 180"/>
                <a:gd name="T33" fmla="*/ 131 h 208"/>
                <a:gd name="T34" fmla="*/ 117 w 180"/>
                <a:gd name="T35" fmla="*/ 61 h 208"/>
                <a:gd name="T36" fmla="*/ 177 w 180"/>
                <a:gd name="T37" fmla="*/ 51 h 208"/>
                <a:gd name="T38" fmla="*/ 175 w 180"/>
                <a:gd name="T39" fmla="*/ 36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80" h="208">
                  <a:moveTo>
                    <a:pt x="175" y="36"/>
                  </a:moveTo>
                  <a:cubicBezTo>
                    <a:pt x="171" y="32"/>
                    <a:pt x="164" y="32"/>
                    <a:pt x="159" y="35"/>
                  </a:cubicBezTo>
                  <a:cubicBezTo>
                    <a:pt x="159" y="29"/>
                    <a:pt x="156" y="23"/>
                    <a:pt x="151" y="21"/>
                  </a:cubicBezTo>
                  <a:cubicBezTo>
                    <a:pt x="146" y="19"/>
                    <a:pt x="140" y="21"/>
                    <a:pt x="135" y="24"/>
                  </a:cubicBezTo>
                  <a:cubicBezTo>
                    <a:pt x="134" y="18"/>
                    <a:pt x="129" y="13"/>
                    <a:pt x="124" y="10"/>
                  </a:cubicBezTo>
                  <a:cubicBezTo>
                    <a:pt x="118" y="7"/>
                    <a:pt x="112" y="9"/>
                    <a:pt x="109" y="14"/>
                  </a:cubicBezTo>
                  <a:cubicBezTo>
                    <a:pt x="108" y="14"/>
                    <a:pt x="108" y="14"/>
                    <a:pt x="108" y="14"/>
                  </a:cubicBezTo>
                  <a:cubicBezTo>
                    <a:pt x="102" y="6"/>
                    <a:pt x="85" y="0"/>
                    <a:pt x="76" y="10"/>
                  </a:cubicBezTo>
                  <a:cubicBezTo>
                    <a:pt x="76" y="10"/>
                    <a:pt x="75" y="10"/>
                    <a:pt x="75" y="11"/>
                  </a:cubicBezTo>
                  <a:cubicBezTo>
                    <a:pt x="75" y="32"/>
                    <a:pt x="97" y="50"/>
                    <a:pt x="115" y="59"/>
                  </a:cubicBezTo>
                  <a:cubicBezTo>
                    <a:pt x="98" y="91"/>
                    <a:pt x="72" y="113"/>
                    <a:pt x="46" y="138"/>
                  </a:cubicBezTo>
                  <a:cubicBezTo>
                    <a:pt x="26" y="157"/>
                    <a:pt x="4" y="180"/>
                    <a:pt x="0" y="208"/>
                  </a:cubicBezTo>
                  <a:cubicBezTo>
                    <a:pt x="0" y="208"/>
                    <a:pt x="0" y="208"/>
                    <a:pt x="0" y="208"/>
                  </a:cubicBezTo>
                  <a:cubicBezTo>
                    <a:pt x="1" y="208"/>
                    <a:pt x="1" y="208"/>
                    <a:pt x="1" y="208"/>
                  </a:cubicBezTo>
                  <a:cubicBezTo>
                    <a:pt x="1" y="208"/>
                    <a:pt x="2" y="208"/>
                    <a:pt x="2" y="207"/>
                  </a:cubicBezTo>
                  <a:cubicBezTo>
                    <a:pt x="3" y="207"/>
                    <a:pt x="3" y="206"/>
                    <a:pt x="4" y="206"/>
                  </a:cubicBezTo>
                  <a:cubicBezTo>
                    <a:pt x="13" y="175"/>
                    <a:pt x="35" y="153"/>
                    <a:pt x="58" y="131"/>
                  </a:cubicBezTo>
                  <a:cubicBezTo>
                    <a:pt x="80" y="111"/>
                    <a:pt x="106" y="89"/>
                    <a:pt x="117" y="61"/>
                  </a:cubicBezTo>
                  <a:cubicBezTo>
                    <a:pt x="134" y="66"/>
                    <a:pt x="169" y="72"/>
                    <a:pt x="177" y="51"/>
                  </a:cubicBezTo>
                  <a:cubicBezTo>
                    <a:pt x="180" y="46"/>
                    <a:pt x="179" y="40"/>
                    <a:pt x="175" y="36"/>
                  </a:cubicBezTo>
                  <a:close/>
                </a:path>
              </a:pathLst>
            </a:custGeom>
            <a:solidFill>
              <a:srgbClr val="FF786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7" name="Freeform 70"/>
            <p:cNvSpPr>
              <a:spLocks/>
            </p:cNvSpPr>
            <p:nvPr/>
          </p:nvSpPr>
          <p:spPr bwMode="auto">
            <a:xfrm flipH="1">
              <a:off x="2584009" y="2062955"/>
              <a:ext cx="139700" cy="342900"/>
            </a:xfrm>
            <a:custGeom>
              <a:avLst/>
              <a:gdLst>
                <a:gd name="T0" fmla="*/ 19 w 51"/>
                <a:gd name="T1" fmla="*/ 3 h 125"/>
                <a:gd name="T2" fmla="*/ 17 w 51"/>
                <a:gd name="T3" fmla="*/ 4 h 125"/>
                <a:gd name="T4" fmla="*/ 33 w 51"/>
                <a:gd name="T5" fmla="*/ 124 h 125"/>
                <a:gd name="T6" fmla="*/ 33 w 51"/>
                <a:gd name="T7" fmla="*/ 124 h 125"/>
                <a:gd name="T8" fmla="*/ 34 w 51"/>
                <a:gd name="T9" fmla="*/ 125 h 125"/>
                <a:gd name="T10" fmla="*/ 35 w 51"/>
                <a:gd name="T11" fmla="*/ 124 h 125"/>
                <a:gd name="T12" fmla="*/ 34 w 51"/>
                <a:gd name="T13" fmla="*/ 123 h 125"/>
                <a:gd name="T14" fmla="*/ 48 w 51"/>
                <a:gd name="T15" fmla="*/ 66 h 125"/>
                <a:gd name="T16" fmla="*/ 23 w 51"/>
                <a:gd name="T17" fmla="*/ 2 h 125"/>
                <a:gd name="T18" fmla="*/ 19 w 51"/>
                <a:gd name="T19" fmla="*/ 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125">
                  <a:moveTo>
                    <a:pt x="19" y="3"/>
                  </a:moveTo>
                  <a:cubicBezTo>
                    <a:pt x="18" y="3"/>
                    <a:pt x="17" y="3"/>
                    <a:pt x="17" y="4"/>
                  </a:cubicBezTo>
                  <a:cubicBezTo>
                    <a:pt x="1" y="43"/>
                    <a:pt x="0" y="93"/>
                    <a:pt x="33" y="124"/>
                  </a:cubicBezTo>
                  <a:cubicBezTo>
                    <a:pt x="33" y="124"/>
                    <a:pt x="33" y="124"/>
                    <a:pt x="33" y="124"/>
                  </a:cubicBezTo>
                  <a:cubicBezTo>
                    <a:pt x="33" y="124"/>
                    <a:pt x="33" y="125"/>
                    <a:pt x="34" y="125"/>
                  </a:cubicBezTo>
                  <a:cubicBezTo>
                    <a:pt x="34" y="125"/>
                    <a:pt x="35" y="124"/>
                    <a:pt x="35" y="124"/>
                  </a:cubicBezTo>
                  <a:cubicBezTo>
                    <a:pt x="34" y="124"/>
                    <a:pt x="34" y="124"/>
                    <a:pt x="34" y="123"/>
                  </a:cubicBezTo>
                  <a:cubicBezTo>
                    <a:pt x="51" y="112"/>
                    <a:pt x="50" y="83"/>
                    <a:pt x="48" y="66"/>
                  </a:cubicBezTo>
                  <a:cubicBezTo>
                    <a:pt x="45" y="43"/>
                    <a:pt x="37" y="19"/>
                    <a:pt x="23" y="2"/>
                  </a:cubicBezTo>
                  <a:cubicBezTo>
                    <a:pt x="21" y="0"/>
                    <a:pt x="19" y="1"/>
                    <a:pt x="19" y="3"/>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sp>
          <p:nvSpPr>
            <p:cNvPr id="68" name="Freeform 71"/>
            <p:cNvSpPr>
              <a:spLocks/>
            </p:cNvSpPr>
            <p:nvPr/>
          </p:nvSpPr>
          <p:spPr bwMode="auto">
            <a:xfrm flipH="1">
              <a:off x="2258571" y="2108993"/>
              <a:ext cx="555625" cy="530225"/>
            </a:xfrm>
            <a:custGeom>
              <a:avLst/>
              <a:gdLst>
                <a:gd name="T0" fmla="*/ 181 w 203"/>
                <a:gd name="T1" fmla="*/ 65 h 193"/>
                <a:gd name="T2" fmla="*/ 176 w 203"/>
                <a:gd name="T3" fmla="*/ 40 h 193"/>
                <a:gd name="T4" fmla="*/ 151 w 203"/>
                <a:gd name="T5" fmla="*/ 32 h 193"/>
                <a:gd name="T6" fmla="*/ 118 w 203"/>
                <a:gd name="T7" fmla="*/ 21 h 193"/>
                <a:gd name="T8" fmla="*/ 121 w 203"/>
                <a:gd name="T9" fmla="*/ 47 h 193"/>
                <a:gd name="T10" fmla="*/ 131 w 203"/>
                <a:gd name="T11" fmla="*/ 70 h 193"/>
                <a:gd name="T12" fmla="*/ 62 w 203"/>
                <a:gd name="T13" fmla="*/ 110 h 193"/>
                <a:gd name="T14" fmla="*/ 47 w 203"/>
                <a:gd name="T15" fmla="*/ 124 h 193"/>
                <a:gd name="T16" fmla="*/ 46 w 203"/>
                <a:gd name="T17" fmla="*/ 126 h 193"/>
                <a:gd name="T18" fmla="*/ 1 w 203"/>
                <a:gd name="T19" fmla="*/ 174 h 193"/>
                <a:gd name="T20" fmla="*/ 2 w 203"/>
                <a:gd name="T21" fmla="*/ 175 h 193"/>
                <a:gd name="T22" fmla="*/ 26 w 203"/>
                <a:gd name="T23" fmla="*/ 154 h 193"/>
                <a:gd name="T24" fmla="*/ 46 w 203"/>
                <a:gd name="T25" fmla="*/ 131 h 193"/>
                <a:gd name="T26" fmla="*/ 89 w 203"/>
                <a:gd name="T27" fmla="*/ 176 h 193"/>
                <a:gd name="T28" fmla="*/ 152 w 203"/>
                <a:gd name="T29" fmla="*/ 188 h 193"/>
                <a:gd name="T30" fmla="*/ 152 w 203"/>
                <a:gd name="T31" fmla="*/ 185 h 193"/>
                <a:gd name="T32" fmla="*/ 111 w 203"/>
                <a:gd name="T33" fmla="*/ 136 h 193"/>
                <a:gd name="T34" fmla="*/ 54 w 203"/>
                <a:gd name="T35" fmla="*/ 123 h 193"/>
                <a:gd name="T36" fmla="*/ 57 w 203"/>
                <a:gd name="T37" fmla="*/ 120 h 193"/>
                <a:gd name="T38" fmla="*/ 94 w 203"/>
                <a:gd name="T39" fmla="*/ 92 h 193"/>
                <a:gd name="T40" fmla="*/ 133 w 203"/>
                <a:gd name="T41" fmla="*/ 73 h 193"/>
                <a:gd name="T42" fmla="*/ 133 w 203"/>
                <a:gd name="T43" fmla="*/ 73 h 193"/>
                <a:gd name="T44" fmla="*/ 134 w 203"/>
                <a:gd name="T45" fmla="*/ 74 h 193"/>
                <a:gd name="T46" fmla="*/ 187 w 203"/>
                <a:gd name="T47" fmla="*/ 95 h 193"/>
                <a:gd name="T48" fmla="*/ 181 w 203"/>
                <a:gd name="T49" fmla="*/ 6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3" h="193">
                  <a:moveTo>
                    <a:pt x="181" y="65"/>
                  </a:moveTo>
                  <a:cubicBezTo>
                    <a:pt x="183" y="57"/>
                    <a:pt x="181" y="48"/>
                    <a:pt x="176" y="40"/>
                  </a:cubicBezTo>
                  <a:cubicBezTo>
                    <a:pt x="171" y="33"/>
                    <a:pt x="160" y="28"/>
                    <a:pt x="151" y="32"/>
                  </a:cubicBezTo>
                  <a:cubicBezTo>
                    <a:pt x="147" y="19"/>
                    <a:pt x="126" y="0"/>
                    <a:pt x="118" y="21"/>
                  </a:cubicBezTo>
                  <a:cubicBezTo>
                    <a:pt x="115" y="29"/>
                    <a:pt x="118" y="40"/>
                    <a:pt x="121" y="47"/>
                  </a:cubicBezTo>
                  <a:cubicBezTo>
                    <a:pt x="123" y="55"/>
                    <a:pt x="126" y="63"/>
                    <a:pt x="131" y="70"/>
                  </a:cubicBezTo>
                  <a:cubicBezTo>
                    <a:pt x="106" y="77"/>
                    <a:pt x="81" y="93"/>
                    <a:pt x="62" y="110"/>
                  </a:cubicBezTo>
                  <a:cubicBezTo>
                    <a:pt x="56" y="115"/>
                    <a:pt x="52" y="119"/>
                    <a:pt x="47" y="124"/>
                  </a:cubicBezTo>
                  <a:cubicBezTo>
                    <a:pt x="46" y="124"/>
                    <a:pt x="46" y="125"/>
                    <a:pt x="46" y="126"/>
                  </a:cubicBezTo>
                  <a:cubicBezTo>
                    <a:pt x="31" y="142"/>
                    <a:pt x="17" y="159"/>
                    <a:pt x="1" y="174"/>
                  </a:cubicBezTo>
                  <a:cubicBezTo>
                    <a:pt x="0" y="175"/>
                    <a:pt x="1" y="176"/>
                    <a:pt x="2" y="175"/>
                  </a:cubicBezTo>
                  <a:cubicBezTo>
                    <a:pt x="11" y="170"/>
                    <a:pt x="19" y="162"/>
                    <a:pt x="26" y="154"/>
                  </a:cubicBezTo>
                  <a:cubicBezTo>
                    <a:pt x="33" y="146"/>
                    <a:pt x="39" y="138"/>
                    <a:pt x="46" y="131"/>
                  </a:cubicBezTo>
                  <a:cubicBezTo>
                    <a:pt x="52" y="151"/>
                    <a:pt x="71" y="166"/>
                    <a:pt x="89" y="176"/>
                  </a:cubicBezTo>
                  <a:cubicBezTo>
                    <a:pt x="107" y="185"/>
                    <a:pt x="132" y="193"/>
                    <a:pt x="152" y="188"/>
                  </a:cubicBezTo>
                  <a:cubicBezTo>
                    <a:pt x="154" y="187"/>
                    <a:pt x="154" y="185"/>
                    <a:pt x="152" y="185"/>
                  </a:cubicBezTo>
                  <a:cubicBezTo>
                    <a:pt x="147" y="164"/>
                    <a:pt x="128" y="146"/>
                    <a:pt x="111" y="136"/>
                  </a:cubicBezTo>
                  <a:cubicBezTo>
                    <a:pt x="96" y="127"/>
                    <a:pt x="72" y="119"/>
                    <a:pt x="54" y="123"/>
                  </a:cubicBezTo>
                  <a:cubicBezTo>
                    <a:pt x="55" y="122"/>
                    <a:pt x="56" y="121"/>
                    <a:pt x="57" y="120"/>
                  </a:cubicBezTo>
                  <a:cubicBezTo>
                    <a:pt x="68" y="109"/>
                    <a:pt x="80" y="100"/>
                    <a:pt x="94" y="92"/>
                  </a:cubicBezTo>
                  <a:cubicBezTo>
                    <a:pt x="106" y="85"/>
                    <a:pt x="120" y="80"/>
                    <a:pt x="133" y="73"/>
                  </a:cubicBezTo>
                  <a:cubicBezTo>
                    <a:pt x="133" y="73"/>
                    <a:pt x="133" y="73"/>
                    <a:pt x="133" y="73"/>
                  </a:cubicBezTo>
                  <a:cubicBezTo>
                    <a:pt x="133" y="74"/>
                    <a:pt x="134" y="74"/>
                    <a:pt x="134" y="74"/>
                  </a:cubicBezTo>
                  <a:cubicBezTo>
                    <a:pt x="148" y="88"/>
                    <a:pt x="167" y="104"/>
                    <a:pt x="187" y="95"/>
                  </a:cubicBezTo>
                  <a:cubicBezTo>
                    <a:pt x="203" y="88"/>
                    <a:pt x="193" y="70"/>
                    <a:pt x="181" y="65"/>
                  </a:cubicBezTo>
                  <a:close/>
                </a:path>
              </a:pathLst>
            </a:custGeom>
            <a:solidFill>
              <a:srgbClr val="FEC16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prstClr val="black"/>
                </a:solidFill>
              </a:endParaRPr>
            </a:p>
          </p:txBody>
        </p:sp>
      </p:grpSp>
    </p:spTree>
    <p:extLst>
      <p:ext uri="{BB962C8B-B14F-4D97-AF65-F5344CB8AC3E}">
        <p14:creationId xmlns:p14="http://schemas.microsoft.com/office/powerpoint/2010/main" val="314834709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第五章">
    <p:spTree>
      <p:nvGrpSpPr>
        <p:cNvPr id="1" name=""/>
        <p:cNvGrpSpPr/>
        <p:nvPr/>
      </p:nvGrpSpPr>
      <p:grpSpPr>
        <a:xfrm>
          <a:off x="0" y="0"/>
          <a:ext cx="0" cy="0"/>
          <a:chOff x="0" y="0"/>
          <a:chExt cx="0" cy="0"/>
        </a:xfrm>
      </p:grpSpPr>
    </p:spTree>
    <p:extLst>
      <p:ext uri="{BB962C8B-B14F-4D97-AF65-F5344CB8AC3E}">
        <p14:creationId xmlns:p14="http://schemas.microsoft.com/office/powerpoint/2010/main" val="8458239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14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174350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181620356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153963802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033508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929"/>
            <a:ext cx="7886700" cy="994479"/>
          </a:xfrm>
        </p:spPr>
        <p:txBody>
          <a:bodyPr/>
          <a:lstStyle/>
          <a:p>
            <a:r>
              <a:rPr lang="zh-CN" altLang="en-US" dirty="0"/>
              <a:t>单击此处编辑母版标题样式</a:t>
            </a:r>
          </a:p>
        </p:txBody>
      </p:sp>
      <p:sp>
        <p:nvSpPr>
          <p:cNvPr id="3" name="日期占位符 2"/>
          <p:cNvSpPr>
            <a:spLocks noGrp="1"/>
          </p:cNvSpPr>
          <p:nvPr>
            <p:ph type="dt" sz="half" idx="10"/>
          </p:nvPr>
        </p:nvSpPr>
        <p:spPr/>
        <p:txBody>
          <a:bodyPr/>
          <a:lstStyle>
            <a:lvl1pPr>
              <a:defRPr/>
            </a:lvl1pPr>
          </a:lstStyle>
          <a:p>
            <a:pPr>
              <a:defRPr/>
            </a:pPr>
            <a:fld id="{0C9ABEBE-EF13-4983-B182-046B37A0370C}" type="datetime1">
              <a:rPr lang="zh-CN" altLang="en-US"/>
              <a:pPr>
                <a:defRPr/>
              </a:pPr>
              <a:t>2017/9/9</a:t>
            </a:fld>
            <a:endParaRPr lang="zh-CN" altLang="en-US" sz="1400" dirty="0">
              <a:solidFill>
                <a:prstClr val="black"/>
              </a:solidFill>
              <a:latin typeface="Arial" pitchFamily="34" charset="0"/>
              <a:ea typeface="宋体" pitchFamily="2" charset="-122"/>
            </a:endParaRPr>
          </a:p>
        </p:txBody>
      </p:sp>
      <p:sp>
        <p:nvSpPr>
          <p:cNvPr id="4" name="页脚占位符 3"/>
          <p:cNvSpPr>
            <a:spLocks noGrp="1"/>
          </p:cNvSpPr>
          <p:nvPr>
            <p:ph type="ftr" sz="quarter" idx="11"/>
          </p:nvPr>
        </p:nvSpPr>
        <p:spPr/>
        <p:txBody>
          <a:bodyPr/>
          <a:lstStyle>
            <a:lvl1pPr>
              <a:defRPr/>
            </a:lvl1pPr>
          </a:lstStyle>
          <a:p>
            <a:pPr>
              <a:defRPr/>
            </a:pPr>
            <a:endParaRPr lang="zh-CN" altLang="zh-CN"/>
          </a:p>
        </p:txBody>
      </p:sp>
      <p:sp>
        <p:nvSpPr>
          <p:cNvPr id="5" name="灯片编号占位符 4"/>
          <p:cNvSpPr>
            <a:spLocks noGrp="1"/>
          </p:cNvSpPr>
          <p:nvPr>
            <p:ph type="sldNum" sz="quarter" idx="12"/>
          </p:nvPr>
        </p:nvSpPr>
        <p:spPr/>
        <p:txBody>
          <a:bodyPr/>
          <a:lstStyle>
            <a:lvl1pPr>
              <a:defRPr/>
            </a:lvl1pPr>
          </a:lstStyle>
          <a:p>
            <a:fld id="{98145E6F-D1B7-49E0-9AB3-789D9698C190}" type="slidenum">
              <a:rPr lang="zh-CN" altLang="en-US"/>
              <a:pPr/>
              <a:t>‹#›</a:t>
            </a:fld>
            <a:endParaRPr lang="zh-CN" altLang="en-US" sz="1400" dirty="0">
              <a:solidFill>
                <a:prstClr val="black"/>
              </a:solidFill>
              <a:latin typeface="Arial" panose="020B0604020202020204" pitchFamily="34" charset="0"/>
              <a:ea typeface="宋体" panose="02010600030101010101" pitchFamily="2" charset="-122"/>
            </a:endParaRPr>
          </a:p>
        </p:txBody>
      </p:sp>
    </p:spTree>
    <p:extLst>
      <p:ext uri="{BB962C8B-B14F-4D97-AF65-F5344CB8AC3E}">
        <p14:creationId xmlns:p14="http://schemas.microsoft.com/office/powerpoint/2010/main" val="354848490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3048000" y="331573"/>
            <a:ext cx="3276600" cy="2313387"/>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900">
                <a:solidFill>
                  <a:srgbClr val="7F7F7F"/>
                </a:solidFill>
                <a:latin typeface="Lato Regular"/>
                <a:cs typeface="Lato Regular"/>
              </a:defRPr>
            </a:lvl1pPr>
          </a:lstStyle>
          <a:p>
            <a:endParaRPr lang="en-US" dirty="0"/>
          </a:p>
        </p:txBody>
      </p:sp>
      <p:sp>
        <p:nvSpPr>
          <p:cNvPr id="8" name="Text Placeholder 7"/>
          <p:cNvSpPr>
            <a:spLocks noGrp="1"/>
          </p:cNvSpPr>
          <p:nvPr>
            <p:ph type="body" sz="quarter" idx="10" hasCustomPrompt="1"/>
          </p:nvPr>
        </p:nvSpPr>
        <p:spPr>
          <a:xfrm>
            <a:off x="2966029" y="2851969"/>
            <a:ext cx="3383973" cy="323935"/>
          </a:xfrm>
          <a:prstGeom prst="rect">
            <a:avLst/>
          </a:prstGeom>
        </p:spPr>
        <p:txBody>
          <a:bodyPr vert="horz" lIns="0" tIns="40504" rIns="0" bIns="40504" anchor="ctr"/>
          <a:lstStyle>
            <a:lvl1pPr marL="0" indent="0" algn="ctr">
              <a:lnSpc>
                <a:spcPct val="100000"/>
              </a:lnSpc>
              <a:spcBef>
                <a:spcPts val="0"/>
              </a:spcBef>
              <a:buNone/>
              <a:defRPr sz="3500" b="1">
                <a:solidFill>
                  <a:schemeClr val="bg1"/>
                </a:solidFill>
                <a:latin typeface="Lato Hairline"/>
                <a:cs typeface="Lato Hairline"/>
              </a:defRPr>
            </a:lvl1pPr>
          </a:lstStyle>
          <a:p>
            <a:pPr lvl="0"/>
            <a:r>
              <a:rPr lang="es-ES_tradnl" dirty="0"/>
              <a:t>TITLE HERE</a:t>
            </a:r>
          </a:p>
        </p:txBody>
      </p:sp>
      <p:sp>
        <p:nvSpPr>
          <p:cNvPr id="9" name="Text Placeholder 7"/>
          <p:cNvSpPr>
            <a:spLocks noGrp="1"/>
          </p:cNvSpPr>
          <p:nvPr>
            <p:ph type="body" sz="quarter" idx="11" hasCustomPrompt="1"/>
          </p:nvPr>
        </p:nvSpPr>
        <p:spPr>
          <a:xfrm>
            <a:off x="2966029" y="3289953"/>
            <a:ext cx="3383973" cy="171391"/>
          </a:xfrm>
          <a:prstGeom prst="rect">
            <a:avLst/>
          </a:prstGeom>
        </p:spPr>
        <p:txBody>
          <a:bodyPr vert="horz" lIns="0" tIns="40504" rIns="0" bIns="40504" anchor="ctr"/>
          <a:lstStyle>
            <a:lvl1pPr marL="0" indent="0" algn="ctr">
              <a:lnSpc>
                <a:spcPct val="100000"/>
              </a:lnSpc>
              <a:spcBef>
                <a:spcPts val="0"/>
              </a:spcBef>
              <a:spcAft>
                <a:spcPts val="0"/>
              </a:spcAft>
              <a:buNone/>
              <a:defRPr sz="1500" b="0">
                <a:solidFill>
                  <a:schemeClr val="accent3"/>
                </a:solidFill>
                <a:latin typeface="Lato Light"/>
                <a:cs typeface="Lato Light"/>
              </a:defRPr>
            </a:lvl1pPr>
          </a:lstStyle>
          <a:p>
            <a:pPr lvl="0"/>
            <a:r>
              <a:rPr lang="es-ES_tradnl" dirty="0" err="1"/>
              <a:t>Ultimate</a:t>
            </a:r>
            <a:r>
              <a:rPr lang="es-ES_tradnl" dirty="0"/>
              <a:t> </a:t>
            </a:r>
            <a:r>
              <a:rPr lang="es-ES_tradnl" dirty="0" err="1"/>
              <a:t>Powerpoint</a:t>
            </a:r>
            <a:r>
              <a:rPr lang="es-ES_tradnl" dirty="0"/>
              <a:t> </a:t>
            </a:r>
            <a:r>
              <a:rPr lang="es-ES_tradnl" dirty="0" err="1"/>
              <a:t>Template</a:t>
            </a:r>
            <a:endParaRPr lang="es-ES_tradnl" dirty="0"/>
          </a:p>
        </p:txBody>
      </p:sp>
      <p:sp>
        <p:nvSpPr>
          <p:cNvPr id="10" name="Text Placeholder 2"/>
          <p:cNvSpPr>
            <a:spLocks noGrp="1"/>
          </p:cNvSpPr>
          <p:nvPr>
            <p:ph type="body" sz="quarter" idx="16" hasCustomPrompt="1"/>
          </p:nvPr>
        </p:nvSpPr>
        <p:spPr>
          <a:xfrm>
            <a:off x="2981375" y="3614484"/>
            <a:ext cx="3366029" cy="1153007"/>
          </a:xfrm>
          <a:prstGeom prst="rect">
            <a:avLst/>
          </a:prstGeom>
        </p:spPr>
        <p:txBody>
          <a:bodyPr vert="horz" lIns="0" tIns="0" rIns="0" bIns="0"/>
          <a:lstStyle>
            <a:lvl1pPr marL="0" indent="0" algn="ctr">
              <a:lnSpc>
                <a:spcPct val="130000"/>
              </a:lnSpc>
              <a:buNone/>
              <a:defRPr sz="1200">
                <a:solidFill>
                  <a:schemeClr val="tx1">
                    <a:lumMod val="50000"/>
                    <a:lumOff val="50000"/>
                  </a:schemeClr>
                </a:solidFill>
                <a:latin typeface="Lato Regular"/>
                <a:cs typeface="Lato Regular"/>
              </a:defRPr>
            </a:lvl1pPr>
          </a:lstStyle>
          <a:p>
            <a:pPr lvl="0"/>
            <a:r>
              <a:rPr lang="en-US" dirty="0" err="1"/>
              <a:t>Lorem</a:t>
            </a:r>
            <a:r>
              <a:rPr lang="en-US" dirty="0"/>
              <a:t> </a:t>
            </a:r>
            <a:r>
              <a:rPr lang="en-US" dirty="0" err="1"/>
              <a:t>ipsum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Fusce</a:t>
            </a:r>
            <a:r>
              <a:rPr lang="en-US" dirty="0"/>
              <a:t> </a:t>
            </a:r>
            <a:r>
              <a:rPr lang="en-US" dirty="0" err="1"/>
              <a:t>diam</a:t>
            </a:r>
            <a:r>
              <a:rPr lang="en-US" dirty="0"/>
              <a:t> </a:t>
            </a:r>
            <a:r>
              <a:rPr lang="en-US" dirty="0" err="1"/>
              <a:t>tortor</a:t>
            </a:r>
            <a:r>
              <a:rPr lang="en-US" dirty="0"/>
              <a:t>, </a:t>
            </a:r>
            <a:r>
              <a:rPr lang="en-US" dirty="0" err="1"/>
              <a:t>mattis</a:t>
            </a:r>
            <a:r>
              <a:rPr lang="en-US" dirty="0"/>
              <a:t> </a:t>
            </a:r>
            <a:r>
              <a:rPr lang="en-US" dirty="0" err="1"/>
              <a:t>quis</a:t>
            </a:r>
            <a:r>
              <a:rPr lang="en-US" dirty="0"/>
              <a:t> </a:t>
            </a:r>
            <a:r>
              <a:rPr lang="en-US" dirty="0" err="1"/>
              <a:t>dapibus</a:t>
            </a:r>
            <a:r>
              <a:rPr lang="en-US" dirty="0"/>
              <a:t> vitae, </a:t>
            </a:r>
            <a:r>
              <a:rPr lang="en-US" dirty="0" err="1"/>
              <a:t>euismod</a:t>
            </a:r>
            <a:r>
              <a:rPr lang="en-US" dirty="0"/>
              <a:t> non </a:t>
            </a:r>
            <a:r>
              <a:rPr lang="en-US" dirty="0" err="1"/>
              <a:t>purus</a:t>
            </a:r>
            <a:r>
              <a:rPr lang="en-US" dirty="0"/>
              <a:t>. Maecenas </a:t>
            </a:r>
            <a:r>
              <a:rPr lang="en-US" dirty="0" err="1"/>
              <a:t>ut</a:t>
            </a:r>
            <a:r>
              <a:rPr lang="en-US" dirty="0"/>
              <a:t> lacus </a:t>
            </a:r>
            <a:r>
              <a:rPr lang="en-US" dirty="0" err="1"/>
              <a:t>nec</a:t>
            </a:r>
            <a:r>
              <a:rPr lang="en-US" dirty="0"/>
              <a:t> </a:t>
            </a:r>
            <a:r>
              <a:rPr lang="en-US" dirty="0" err="1"/>
              <a:t>mauris</a:t>
            </a:r>
            <a:r>
              <a:rPr lang="en-US" dirty="0"/>
              <a:t> </a:t>
            </a:r>
            <a:r>
              <a:rPr lang="en-US" dirty="0" err="1"/>
              <a:t>feugiat</a:t>
            </a:r>
            <a:r>
              <a:rPr lang="en-US" dirty="0"/>
              <a:t> </a:t>
            </a:r>
            <a:r>
              <a:rPr lang="en-US" dirty="0" err="1"/>
              <a:t>tristique</a:t>
            </a:r>
            <a:r>
              <a:rPr lang="en-US" dirty="0"/>
              <a:t>.</a:t>
            </a:r>
          </a:p>
        </p:txBody>
      </p:sp>
    </p:spTree>
    <p:extLst>
      <p:ext uri="{BB962C8B-B14F-4D97-AF65-F5344CB8AC3E}">
        <p14:creationId xmlns:p14="http://schemas.microsoft.com/office/powerpoint/2010/main" val="2927012261"/>
      </p:ext>
    </p:extLst>
  </p:cSld>
  <p:clrMapOvr>
    <a:masterClrMapping/>
  </p:clrMapOvr>
  <p:transition spd="med" advClick="0" advTm="0">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nodePh="1">
                                  <p:stCondLst>
                                    <p:cond delay="0"/>
                                  </p:stCondLst>
                                  <p:endCondLst>
                                    <p:cond evt="begin" delay="0">
                                      <p:tn val="5"/>
                                    </p:cond>
                                  </p:end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6_Custom Layout">
    <p:spTree>
      <p:nvGrpSpPr>
        <p:cNvPr id="1" name=""/>
        <p:cNvGrpSpPr/>
        <p:nvPr/>
      </p:nvGrpSpPr>
      <p:grpSpPr>
        <a:xfrm>
          <a:off x="0" y="0"/>
          <a:ext cx="0" cy="0"/>
          <a:chOff x="0" y="0"/>
          <a:chExt cx="0" cy="0"/>
        </a:xfrm>
      </p:grpSpPr>
      <p:sp>
        <p:nvSpPr>
          <p:cNvPr id="7" name="SmartArt Placeholder 6"/>
          <p:cNvSpPr>
            <a:spLocks noGrp="1"/>
          </p:cNvSpPr>
          <p:nvPr>
            <p:ph type="dgm" sz="quarter" idx="10"/>
          </p:nvPr>
        </p:nvSpPr>
        <p:spPr>
          <a:xfrm>
            <a:off x="629841" y="1457775"/>
            <a:ext cx="7884319" cy="3059660"/>
          </a:xfrm>
        </p:spPr>
        <p:txBody>
          <a:bodyPr/>
          <a:lstStyle/>
          <a:p>
            <a:endParaRPr lang="en-AU" dirty="0"/>
          </a:p>
        </p:txBody>
      </p:sp>
      <p:sp>
        <p:nvSpPr>
          <p:cNvPr id="8" name="Title 1"/>
          <p:cNvSpPr>
            <a:spLocks noGrp="1"/>
          </p:cNvSpPr>
          <p:nvPr>
            <p:ph type="ctrTitle"/>
          </p:nvPr>
        </p:nvSpPr>
        <p:spPr>
          <a:xfrm>
            <a:off x="1143000" y="374188"/>
            <a:ext cx="6858000" cy="523279"/>
          </a:xfrm>
        </p:spPr>
        <p:txBody>
          <a:bodyPr anchor="b">
            <a:normAutofit/>
          </a:bodyPr>
          <a:lstStyle>
            <a:lvl1pPr algn="ctr">
              <a:defRPr sz="3000">
                <a:solidFill>
                  <a:schemeClr val="tx1">
                    <a:lumMod val="65000"/>
                    <a:lumOff val="35000"/>
                  </a:schemeClr>
                </a:solidFill>
              </a:defRPr>
            </a:lvl1pPr>
          </a:lstStyle>
          <a:p>
            <a:r>
              <a:rPr lang="en-US" dirty="0"/>
              <a:t>Click to edit Master title style</a:t>
            </a:r>
            <a:endParaRPr lang="en-AU" dirty="0"/>
          </a:p>
        </p:txBody>
      </p:sp>
      <p:sp>
        <p:nvSpPr>
          <p:cNvPr id="9" name="Subtitle 2"/>
          <p:cNvSpPr>
            <a:spLocks noGrp="1"/>
          </p:cNvSpPr>
          <p:nvPr>
            <p:ph type="subTitle" idx="1"/>
          </p:nvPr>
        </p:nvSpPr>
        <p:spPr>
          <a:xfrm>
            <a:off x="1143000" y="918257"/>
            <a:ext cx="6858000" cy="280749"/>
          </a:xfrm>
        </p:spPr>
        <p:txBody>
          <a:bodyPr>
            <a:normAutofit/>
          </a:bodyPr>
          <a:lstStyle>
            <a:lvl1pPr marL="0" indent="0" algn="ctr">
              <a:buNone/>
              <a:defRPr sz="1100">
                <a:solidFill>
                  <a:schemeClr val="bg1">
                    <a:lumMod val="50000"/>
                  </a:schemeClr>
                </a:solidFill>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endParaRPr lang="en-AU" dirty="0"/>
          </a:p>
        </p:txBody>
      </p:sp>
      <p:sp>
        <p:nvSpPr>
          <p:cNvPr id="10" name="Text Placeholder 7"/>
          <p:cNvSpPr>
            <a:spLocks noGrp="1"/>
          </p:cNvSpPr>
          <p:nvPr>
            <p:ph type="body" sz="quarter" idx="13"/>
          </p:nvPr>
        </p:nvSpPr>
        <p:spPr>
          <a:xfrm>
            <a:off x="5123605" y="1547275"/>
            <a:ext cx="3251597" cy="353809"/>
          </a:xfrm>
        </p:spPr>
        <p:txBody>
          <a:bodyPr>
            <a:noAutofit/>
          </a:bodyPr>
          <a:lstStyle>
            <a:lvl1pPr marL="0" indent="0">
              <a:buNone/>
              <a:defRPr sz="1800"/>
            </a:lvl1pPr>
          </a:lstStyle>
          <a:p>
            <a:pPr lvl="0"/>
            <a:endParaRPr lang="en-AU" dirty="0"/>
          </a:p>
        </p:txBody>
      </p:sp>
      <p:sp>
        <p:nvSpPr>
          <p:cNvPr id="11" name="Text Placeholder 9"/>
          <p:cNvSpPr>
            <a:spLocks noGrp="1"/>
          </p:cNvSpPr>
          <p:nvPr>
            <p:ph type="body" sz="quarter" idx="14"/>
          </p:nvPr>
        </p:nvSpPr>
        <p:spPr>
          <a:xfrm>
            <a:off x="5123605" y="1912518"/>
            <a:ext cx="3251597" cy="1320052"/>
          </a:xfrm>
        </p:spPr>
        <p:txBody>
          <a:bodyPr>
            <a:normAutofit/>
          </a:bodyPr>
          <a:lstStyle>
            <a:lvl1pPr marL="0" indent="0">
              <a:buNone/>
              <a:defRPr sz="1100">
                <a:latin typeface="Lato Light" panose="020F0302020204030203" pitchFamily="34" charset="0"/>
              </a:defRPr>
            </a:lvl1pPr>
          </a:lstStyle>
          <a:p>
            <a:pPr lvl="0"/>
            <a:endParaRPr lang="en-AU" dirty="0"/>
          </a:p>
        </p:txBody>
      </p:sp>
      <p:sp>
        <p:nvSpPr>
          <p:cNvPr id="12" name="Date Placeholder 4"/>
          <p:cNvSpPr>
            <a:spLocks noGrp="1"/>
          </p:cNvSpPr>
          <p:nvPr>
            <p:ph type="dt" sz="half" idx="15"/>
          </p:nvPr>
        </p:nvSpPr>
        <p:spPr>
          <a:xfrm>
            <a:off x="628650" y="4768735"/>
            <a:ext cx="2057400" cy="273928"/>
          </a:xfrm>
        </p:spPr>
        <p:txBody>
          <a:bodyPr/>
          <a:lstStyle/>
          <a:p>
            <a:fld id="{722F6D6F-DD99-46DF-A9EA-728D63EA6A31}" type="datetimeFigureOut">
              <a:rPr lang="en-AU" smtClean="0"/>
              <a:pPr/>
              <a:t>9/09/2017</a:t>
            </a:fld>
            <a:endParaRPr lang="en-AU"/>
          </a:p>
        </p:txBody>
      </p:sp>
      <p:sp>
        <p:nvSpPr>
          <p:cNvPr id="13" name="Footer Placeholder 5"/>
          <p:cNvSpPr>
            <a:spLocks noGrp="1"/>
          </p:cNvSpPr>
          <p:nvPr>
            <p:ph type="ftr" sz="quarter" idx="11"/>
          </p:nvPr>
        </p:nvSpPr>
        <p:spPr>
          <a:xfrm>
            <a:off x="3028950" y="4768735"/>
            <a:ext cx="3086100" cy="273928"/>
          </a:xfrm>
        </p:spPr>
        <p:txBody>
          <a:bodyPr/>
          <a:lstStyle/>
          <a:p>
            <a:endParaRPr lang="en-AU"/>
          </a:p>
        </p:txBody>
      </p:sp>
      <p:sp>
        <p:nvSpPr>
          <p:cNvPr id="14" name="Slide Number Placeholder 6"/>
          <p:cNvSpPr>
            <a:spLocks noGrp="1"/>
          </p:cNvSpPr>
          <p:nvPr>
            <p:ph type="sldNum" sz="quarter" idx="12"/>
          </p:nvPr>
        </p:nvSpPr>
        <p:spPr>
          <a:xfrm>
            <a:off x="6457950" y="4768735"/>
            <a:ext cx="2057400" cy="273928"/>
          </a:xfrm>
        </p:spPr>
        <p:txBody>
          <a:bodyPr/>
          <a:lstStyle/>
          <a:p>
            <a:fld id="{84AD2E7E-F7BA-4F6B-9D0C-0B2331C2AE06}" type="slidenum">
              <a:rPr lang="en-AU" smtClean="0"/>
              <a:pPr/>
              <a:t>‹#›</a:t>
            </a:fld>
            <a:endParaRPr lang="en-AU"/>
          </a:p>
        </p:txBody>
      </p:sp>
    </p:spTree>
    <p:extLst>
      <p:ext uri="{BB962C8B-B14F-4D97-AF65-F5344CB8AC3E}">
        <p14:creationId xmlns:p14="http://schemas.microsoft.com/office/powerpoint/2010/main" val="2194359036"/>
      </p:ext>
    </p:extLst>
  </p:cSld>
  <p:clrMapOvr>
    <a:masterClrMapping/>
  </p:clrMapOvr>
  <p:transition spd="slow" advClick="0" advTm="0">
    <p:wip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ustom Layout 2">
    <p:spTree>
      <p:nvGrpSpPr>
        <p:cNvPr id="1" name=""/>
        <p:cNvGrpSpPr/>
        <p:nvPr/>
      </p:nvGrpSpPr>
      <p:grpSpPr>
        <a:xfrm>
          <a:off x="0" y="0"/>
          <a:ext cx="0" cy="0"/>
          <a:chOff x="0" y="0"/>
          <a:chExt cx="0" cy="0"/>
        </a:xfrm>
      </p:grpSpPr>
      <p:sp>
        <p:nvSpPr>
          <p:cNvPr id="6" name="Title 1"/>
          <p:cNvSpPr>
            <a:spLocks noGrp="1"/>
          </p:cNvSpPr>
          <p:nvPr>
            <p:ph type="ctrTitle"/>
          </p:nvPr>
        </p:nvSpPr>
        <p:spPr>
          <a:xfrm>
            <a:off x="1143000" y="374188"/>
            <a:ext cx="6858000" cy="523279"/>
          </a:xfrm>
        </p:spPr>
        <p:txBody>
          <a:bodyPr anchor="b">
            <a:normAutofit/>
          </a:bodyPr>
          <a:lstStyle>
            <a:lvl1pPr algn="ctr">
              <a:defRPr sz="3000">
                <a:solidFill>
                  <a:schemeClr val="tx1">
                    <a:lumMod val="65000"/>
                    <a:lumOff val="35000"/>
                  </a:schemeClr>
                </a:solidFill>
              </a:defRPr>
            </a:lvl1pPr>
          </a:lstStyle>
          <a:p>
            <a:r>
              <a:rPr lang="en-US" dirty="0"/>
              <a:t>Click to edit Master title style</a:t>
            </a:r>
            <a:endParaRPr lang="en-AU" dirty="0"/>
          </a:p>
        </p:txBody>
      </p:sp>
      <p:sp>
        <p:nvSpPr>
          <p:cNvPr id="7" name="Subtitle 2"/>
          <p:cNvSpPr>
            <a:spLocks noGrp="1"/>
          </p:cNvSpPr>
          <p:nvPr>
            <p:ph type="subTitle" idx="1"/>
          </p:nvPr>
        </p:nvSpPr>
        <p:spPr>
          <a:xfrm>
            <a:off x="1143000" y="918257"/>
            <a:ext cx="6858000" cy="280749"/>
          </a:xfrm>
        </p:spPr>
        <p:txBody>
          <a:bodyPr>
            <a:normAutofit/>
          </a:bodyPr>
          <a:lstStyle>
            <a:lvl1pPr marL="0" indent="0" algn="ctr">
              <a:buNone/>
              <a:defRPr sz="1100">
                <a:solidFill>
                  <a:schemeClr val="bg1">
                    <a:lumMod val="50000"/>
                  </a:schemeClr>
                </a:solidFill>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endParaRPr lang="en-AU" dirty="0"/>
          </a:p>
        </p:txBody>
      </p:sp>
      <p:sp>
        <p:nvSpPr>
          <p:cNvPr id="10" name="Text Placeholder 7"/>
          <p:cNvSpPr>
            <a:spLocks noGrp="1"/>
          </p:cNvSpPr>
          <p:nvPr>
            <p:ph type="body" sz="quarter" idx="13"/>
          </p:nvPr>
        </p:nvSpPr>
        <p:spPr>
          <a:xfrm>
            <a:off x="628650" y="1503977"/>
            <a:ext cx="3942159" cy="353809"/>
          </a:xfrm>
        </p:spPr>
        <p:txBody>
          <a:bodyPr>
            <a:noAutofit/>
          </a:bodyPr>
          <a:lstStyle>
            <a:lvl1pPr marL="0" indent="0">
              <a:buNone/>
              <a:defRPr sz="1800">
                <a:solidFill>
                  <a:schemeClr val="accent1"/>
                </a:solidFill>
              </a:defRPr>
            </a:lvl1pPr>
          </a:lstStyle>
          <a:p>
            <a:pPr lvl="0"/>
            <a:endParaRPr lang="en-AU" dirty="0"/>
          </a:p>
        </p:txBody>
      </p:sp>
      <p:sp>
        <p:nvSpPr>
          <p:cNvPr id="11" name="Text Placeholder 9"/>
          <p:cNvSpPr>
            <a:spLocks noGrp="1"/>
          </p:cNvSpPr>
          <p:nvPr>
            <p:ph type="body" sz="quarter" idx="14"/>
          </p:nvPr>
        </p:nvSpPr>
        <p:spPr>
          <a:xfrm>
            <a:off x="628650" y="1869220"/>
            <a:ext cx="3942159" cy="1320052"/>
          </a:xfrm>
        </p:spPr>
        <p:txBody>
          <a:bodyPr>
            <a:normAutofit/>
          </a:bodyPr>
          <a:lstStyle>
            <a:lvl1pPr marL="0" indent="0">
              <a:buNone/>
              <a:defRPr sz="1100">
                <a:latin typeface="Lato Light" panose="020F0302020204030203" pitchFamily="34" charset="0"/>
              </a:defRPr>
            </a:lvl1pPr>
          </a:lstStyle>
          <a:p>
            <a:pPr lvl="0"/>
            <a:endParaRPr lang="en-AU" dirty="0"/>
          </a:p>
        </p:txBody>
      </p:sp>
      <p:sp>
        <p:nvSpPr>
          <p:cNvPr id="12" name="Text Placeholder 11"/>
          <p:cNvSpPr>
            <a:spLocks noGrp="1"/>
          </p:cNvSpPr>
          <p:nvPr>
            <p:ph type="body" sz="quarter" idx="15"/>
          </p:nvPr>
        </p:nvSpPr>
        <p:spPr>
          <a:xfrm>
            <a:off x="629841" y="3288332"/>
            <a:ext cx="3940969" cy="370398"/>
          </a:xfrm>
        </p:spPr>
        <p:txBody>
          <a:bodyPr>
            <a:normAutofit/>
          </a:bodyPr>
          <a:lstStyle>
            <a:lvl1pPr marL="0" indent="0">
              <a:buNone/>
              <a:defRPr sz="1200" b="1" i="1">
                <a:latin typeface="Lato Light" panose="020F0302020204030203" pitchFamily="34" charset="0"/>
              </a:defRPr>
            </a:lvl1pPr>
          </a:lstStyle>
          <a:p>
            <a:pPr lvl="0"/>
            <a:endParaRPr lang="en-AU" dirty="0"/>
          </a:p>
        </p:txBody>
      </p:sp>
      <p:sp>
        <p:nvSpPr>
          <p:cNvPr id="13" name="Text Placeholder 13"/>
          <p:cNvSpPr>
            <a:spLocks noGrp="1"/>
          </p:cNvSpPr>
          <p:nvPr>
            <p:ph type="body" sz="quarter" idx="16"/>
          </p:nvPr>
        </p:nvSpPr>
        <p:spPr>
          <a:xfrm>
            <a:off x="629841" y="3658730"/>
            <a:ext cx="3940969" cy="370399"/>
          </a:xfrm>
        </p:spPr>
        <p:txBody>
          <a:bodyPr>
            <a:normAutofit/>
          </a:bodyPr>
          <a:lstStyle>
            <a:lvl1pPr marL="0" indent="0">
              <a:buNone/>
              <a:defRPr sz="900" b="1">
                <a:latin typeface="Lato Light" panose="020F0302020204030203" pitchFamily="34" charset="0"/>
              </a:defRPr>
            </a:lvl1pPr>
          </a:lstStyle>
          <a:p>
            <a:pPr lvl="0"/>
            <a:endParaRPr lang="en-AU" dirty="0"/>
          </a:p>
        </p:txBody>
      </p:sp>
      <p:sp>
        <p:nvSpPr>
          <p:cNvPr id="14" name="Text Placeholder 15"/>
          <p:cNvSpPr>
            <a:spLocks noGrp="1"/>
          </p:cNvSpPr>
          <p:nvPr>
            <p:ph type="body" sz="quarter" idx="17"/>
          </p:nvPr>
        </p:nvSpPr>
        <p:spPr>
          <a:xfrm>
            <a:off x="629841" y="4029128"/>
            <a:ext cx="3942159" cy="270355"/>
          </a:xfrm>
        </p:spPr>
        <p:txBody>
          <a:bodyPr>
            <a:normAutofit/>
          </a:bodyPr>
          <a:lstStyle>
            <a:lvl1pPr marL="0" indent="0">
              <a:buNone/>
              <a:defRPr sz="900">
                <a:latin typeface="Lato Light" panose="020F0302020204030203" pitchFamily="34" charset="0"/>
              </a:defRPr>
            </a:lvl1pPr>
          </a:lstStyle>
          <a:p>
            <a:pPr lvl="0"/>
            <a:endParaRPr lang="en-AU" dirty="0"/>
          </a:p>
        </p:txBody>
      </p:sp>
      <p:sp>
        <p:nvSpPr>
          <p:cNvPr id="15" name="Date Placeholder 3"/>
          <p:cNvSpPr>
            <a:spLocks noGrp="1"/>
          </p:cNvSpPr>
          <p:nvPr>
            <p:ph type="dt" sz="half" idx="10"/>
          </p:nvPr>
        </p:nvSpPr>
        <p:spPr>
          <a:xfrm>
            <a:off x="628650" y="4768735"/>
            <a:ext cx="2057400" cy="273928"/>
          </a:xfrm>
        </p:spPr>
        <p:txBody>
          <a:bodyPr/>
          <a:lstStyle>
            <a:lvl1pPr>
              <a:defRPr>
                <a:latin typeface="Lato Light" panose="020F0302020204030203" pitchFamily="34" charset="0"/>
              </a:defRPr>
            </a:lvl1pPr>
          </a:lstStyle>
          <a:p>
            <a:fld id="{722F6D6F-DD99-46DF-A9EA-728D63EA6A31}" type="datetimeFigureOut">
              <a:rPr lang="en-AU" smtClean="0"/>
              <a:pPr/>
              <a:t>9/09/2017</a:t>
            </a:fld>
            <a:endParaRPr lang="en-AU" dirty="0"/>
          </a:p>
        </p:txBody>
      </p:sp>
      <p:sp>
        <p:nvSpPr>
          <p:cNvPr id="16" name="Footer Placeholder 4"/>
          <p:cNvSpPr>
            <a:spLocks noGrp="1"/>
          </p:cNvSpPr>
          <p:nvPr>
            <p:ph type="ftr" sz="quarter" idx="11"/>
          </p:nvPr>
        </p:nvSpPr>
        <p:spPr>
          <a:xfrm>
            <a:off x="3028950" y="4768735"/>
            <a:ext cx="3086100" cy="273928"/>
          </a:xfrm>
        </p:spPr>
        <p:txBody>
          <a:bodyPr/>
          <a:lstStyle>
            <a:lvl1pPr>
              <a:defRPr>
                <a:latin typeface="Lato Light" panose="020F0302020204030203" pitchFamily="34" charset="0"/>
              </a:defRPr>
            </a:lvl1pPr>
          </a:lstStyle>
          <a:p>
            <a:endParaRPr lang="en-AU" dirty="0"/>
          </a:p>
        </p:txBody>
      </p:sp>
      <p:sp>
        <p:nvSpPr>
          <p:cNvPr id="17" name="Slide Number Placeholder 5"/>
          <p:cNvSpPr>
            <a:spLocks noGrp="1"/>
          </p:cNvSpPr>
          <p:nvPr>
            <p:ph type="sldNum" sz="quarter" idx="12"/>
          </p:nvPr>
        </p:nvSpPr>
        <p:spPr>
          <a:xfrm>
            <a:off x="6457950" y="4768735"/>
            <a:ext cx="2057400" cy="273928"/>
          </a:xfrm>
        </p:spPr>
        <p:txBody>
          <a:bodyPr/>
          <a:lstStyle>
            <a:lvl1pPr>
              <a:defRPr>
                <a:latin typeface="Lato Light" panose="020F0302020204030203" pitchFamily="34" charset="0"/>
              </a:defRPr>
            </a:lvl1pPr>
          </a:lstStyle>
          <a:p>
            <a:fld id="{84AD2E7E-F7BA-4F6B-9D0C-0B2331C2AE06}" type="slidenum">
              <a:rPr lang="en-AU" smtClean="0"/>
              <a:pPr/>
              <a:t>‹#›</a:t>
            </a:fld>
            <a:endParaRPr lang="en-AU" dirty="0"/>
          </a:p>
        </p:txBody>
      </p:sp>
      <p:sp>
        <p:nvSpPr>
          <p:cNvPr id="19" name="Text Placeholder 18"/>
          <p:cNvSpPr>
            <a:spLocks noGrp="1"/>
          </p:cNvSpPr>
          <p:nvPr>
            <p:ph type="body" sz="quarter" idx="18"/>
          </p:nvPr>
        </p:nvSpPr>
        <p:spPr>
          <a:xfrm>
            <a:off x="5112544" y="1504225"/>
            <a:ext cx="3251597" cy="353724"/>
          </a:xfrm>
        </p:spPr>
        <p:txBody>
          <a:bodyPr>
            <a:normAutofit/>
          </a:bodyPr>
          <a:lstStyle>
            <a:lvl1pPr marL="0" indent="0">
              <a:buNone/>
              <a:defRPr sz="1400"/>
            </a:lvl1pPr>
          </a:lstStyle>
          <a:p>
            <a:pPr lvl="0"/>
            <a:endParaRPr lang="en-AU" dirty="0"/>
          </a:p>
        </p:txBody>
      </p:sp>
      <p:sp>
        <p:nvSpPr>
          <p:cNvPr id="21" name="Text Placeholder 20"/>
          <p:cNvSpPr>
            <a:spLocks noGrp="1"/>
          </p:cNvSpPr>
          <p:nvPr>
            <p:ph type="body" sz="quarter" idx="19"/>
          </p:nvPr>
        </p:nvSpPr>
        <p:spPr>
          <a:xfrm>
            <a:off x="5112544" y="1868668"/>
            <a:ext cx="3251597" cy="703876"/>
          </a:xfrm>
        </p:spPr>
        <p:txBody>
          <a:bodyPr>
            <a:normAutofit/>
          </a:bodyPr>
          <a:lstStyle>
            <a:lvl1pPr marL="0" indent="0">
              <a:buNone/>
              <a:defRPr sz="900">
                <a:latin typeface="Lato Light" panose="020F0302020204030203" pitchFamily="34" charset="0"/>
              </a:defRPr>
            </a:lvl1pPr>
          </a:lstStyle>
          <a:p>
            <a:pPr lvl="0"/>
            <a:endParaRPr lang="en-AU" dirty="0"/>
          </a:p>
        </p:txBody>
      </p:sp>
    </p:spTree>
    <p:extLst>
      <p:ext uri="{BB962C8B-B14F-4D97-AF65-F5344CB8AC3E}">
        <p14:creationId xmlns:p14="http://schemas.microsoft.com/office/powerpoint/2010/main" val="19958344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advClick="0" advTm="0">
        <p15:prstTrans prst="peelOff"/>
      </p:transition>
    </mc:Choice>
    <mc:Fallback>
      <p:transition spd="slow" advClick="0" advTm="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5_空白">
    <p:bg>
      <p:bgRef idx="1001">
        <a:schemeClr val="bg1"/>
      </p:bgRef>
    </p:bg>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66" y="2139"/>
            <a:ext cx="9142871" cy="5140813"/>
          </a:xfrm>
          <a:prstGeom prst="rect">
            <a:avLst/>
          </a:prstGeom>
        </p:spPr>
      </p:pic>
    </p:spTree>
    <p:extLst>
      <p:ext uri="{BB962C8B-B14F-4D97-AF65-F5344CB8AC3E}">
        <p14:creationId xmlns:p14="http://schemas.microsoft.com/office/powerpoint/2010/main" val="3872841162"/>
      </p:ext>
    </p:extLst>
  </p:cSld>
  <p:clrMapOvr>
    <a:overrideClrMapping bg1="lt1" tx1="dk1" bg2="lt2" tx2="dk2" accent1="accent1" accent2="accent2" accent3="accent3" accent4="accent4" accent5="accent5" accent6="accent6" hlink="hlink" folHlink="folHlink"/>
  </p:clrMapOvr>
  <p:transition spd="med" advClick="0" advTm="0">
    <p:push dir="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9" name="Slide Number Placeholder 5"/>
          <p:cNvSpPr>
            <a:spLocks noGrp="1"/>
          </p:cNvSpPr>
          <p:nvPr>
            <p:ph type="sldNum" sz="quarter" idx="4"/>
          </p:nvPr>
        </p:nvSpPr>
        <p:spPr>
          <a:xfrm>
            <a:off x="4381500" y="4870367"/>
            <a:ext cx="381000" cy="274722"/>
          </a:xfrm>
          <a:prstGeom prst="rect">
            <a:avLst/>
          </a:prstGeom>
        </p:spPr>
        <p:txBody>
          <a:bodyPr vert="horz" lIns="91440" tIns="45720" rIns="91440" bIns="45720" rtlCol="0" anchor="ctr"/>
          <a:lstStyle>
            <a:lvl1pPr algn="ctr">
              <a:defRPr sz="1000">
                <a:solidFill>
                  <a:srgbClr val="FFFFFF"/>
                </a:solidFill>
                <a:latin typeface="Glegoo"/>
                <a:cs typeface="Glegoo"/>
              </a:defRPr>
            </a:lvl1pPr>
          </a:lstStyle>
          <a:p>
            <a:fld id="{4F30D5C1-D155-2E40-A967-511B3BD0F2AE}" type="slidenum">
              <a:rPr lang="en-US" smtClean="0"/>
              <a:t>‹#›</a:t>
            </a:fld>
            <a:endParaRPr lang="en-US" dirty="0"/>
          </a:p>
        </p:txBody>
      </p:sp>
      <p:sp>
        <p:nvSpPr>
          <p:cNvPr id="10" name="Title 1"/>
          <p:cNvSpPr>
            <a:spLocks noGrp="1"/>
          </p:cNvSpPr>
          <p:nvPr>
            <p:ph type="title"/>
          </p:nvPr>
        </p:nvSpPr>
        <p:spPr>
          <a:xfrm>
            <a:off x="457201" y="285839"/>
            <a:ext cx="8229600" cy="857515"/>
          </a:xfrm>
        </p:spPr>
        <p:txBody>
          <a:bodyPr>
            <a:normAutofit/>
          </a:bodyPr>
          <a:lstStyle>
            <a:lvl1pPr>
              <a:defRPr sz="2800">
                <a:solidFill>
                  <a:srgbClr val="48597F"/>
                </a:solidFill>
                <a:latin typeface="Lato Light"/>
                <a:cs typeface="Lato Light"/>
              </a:defRPr>
            </a:lvl1pPr>
          </a:lstStyle>
          <a:p>
            <a:r>
              <a:rPr lang="en-US" dirty="0"/>
              <a:t>Click to edit Master title style</a:t>
            </a:r>
          </a:p>
        </p:txBody>
      </p:sp>
      <p:sp>
        <p:nvSpPr>
          <p:cNvPr id="11" name="Text Placeholder 17"/>
          <p:cNvSpPr>
            <a:spLocks noGrp="1"/>
          </p:cNvSpPr>
          <p:nvPr>
            <p:ph type="body" sz="quarter" idx="23"/>
          </p:nvPr>
        </p:nvSpPr>
        <p:spPr>
          <a:xfrm>
            <a:off x="2057401" y="876571"/>
            <a:ext cx="5029200" cy="323950"/>
          </a:xfrm>
        </p:spPr>
        <p:txBody>
          <a:bodyPr>
            <a:noAutofit/>
          </a:bodyPr>
          <a:lstStyle>
            <a:lvl1pPr marL="0" indent="0" algn="ctr">
              <a:buFontTx/>
              <a:buNone/>
              <a:defRPr sz="1200" i="0">
                <a:solidFill>
                  <a:srgbClr val="1399EE"/>
                </a:solidFill>
                <a:latin typeface="Glegoo"/>
                <a:cs typeface="Glegoo"/>
              </a:defRPr>
            </a:lvl1pPr>
            <a:lvl2pPr marL="457200" indent="0">
              <a:buFontTx/>
              <a:buNone/>
              <a:defRPr sz="1050">
                <a:latin typeface="Mission Gothic Regular" pitchFamily="50" charset="0"/>
              </a:defRPr>
            </a:lvl2pPr>
            <a:lvl3pPr marL="914400" indent="0">
              <a:buFontTx/>
              <a:buNone/>
              <a:defRPr sz="1050">
                <a:latin typeface="Mission Gothic Regular" pitchFamily="50" charset="0"/>
              </a:defRPr>
            </a:lvl3pPr>
            <a:lvl4pPr marL="1371600" indent="0">
              <a:buFontTx/>
              <a:buNone/>
              <a:defRPr sz="1050">
                <a:latin typeface="Mission Gothic Regular" pitchFamily="50" charset="0"/>
              </a:defRPr>
            </a:lvl4pPr>
            <a:lvl5pPr marL="1828800" indent="0">
              <a:buFontTx/>
              <a:buNone/>
              <a:defRPr sz="1050">
                <a:latin typeface="Mission Gothic Regular" pitchFamily="50" charset="0"/>
              </a:defRPr>
            </a:lvl5pPr>
          </a:lstStyle>
          <a:p>
            <a:pPr lvl="0"/>
            <a:endParaRPr lang="en-US" dirty="0"/>
          </a:p>
        </p:txBody>
      </p:sp>
    </p:spTree>
    <p:extLst>
      <p:ext uri="{BB962C8B-B14F-4D97-AF65-F5344CB8AC3E}">
        <p14:creationId xmlns:p14="http://schemas.microsoft.com/office/powerpoint/2010/main" val="2722383795"/>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9534379"/>
      </p:ext>
    </p:extLst>
  </p:cSld>
  <p:clrMapOvr>
    <a:masterClrMapping/>
  </p:clrMapOvr>
  <p:transition advClick="0" advTm="0">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ull Screen Image">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5145088"/>
          </a:xfrm>
          <a:prstGeom prst="rect">
            <a:avLst/>
          </a:prstGeom>
        </p:spPr>
      </p:pic>
      <p:sp>
        <p:nvSpPr>
          <p:cNvPr id="2" name="矩形 1"/>
          <p:cNvSpPr/>
          <p:nvPr userDrawn="1"/>
        </p:nvSpPr>
        <p:spPr>
          <a:xfrm>
            <a:off x="0" y="0"/>
            <a:ext cx="9144000" cy="5145088"/>
          </a:xfrm>
          <a:prstGeom prst="rect">
            <a:avLst/>
          </a:prstGeom>
          <a:solidFill>
            <a:schemeClr val="bg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TextBox 1"/>
          <p:cNvSpPr txBox="1"/>
          <p:nvPr userDrawn="1"/>
        </p:nvSpPr>
        <p:spPr>
          <a:xfrm>
            <a:off x="3842567" y="368823"/>
            <a:ext cx="1338829" cy="323165"/>
          </a:xfrm>
          <a:prstGeom prst="rect">
            <a:avLst/>
          </a:prstGeom>
          <a:noFill/>
        </p:spPr>
        <p:txBody>
          <a:bodyPr wrap="none" rtlCol="0">
            <a:spAutoFit/>
          </a:bodyPr>
          <a:lstStyle/>
          <a:p>
            <a:pPr lvl="0" algn="ctr"/>
            <a:r>
              <a:rPr lang="zh-CN" altLang="en-US" sz="1500" b="1">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rPr>
              <a:t>点击添加标题</a:t>
            </a:r>
            <a:endParaRPr lang="en-US" altLang="zh-CN" sz="1500" b="1">
              <a:solidFill>
                <a:prstClr val="black">
                  <a:lumMod val="65000"/>
                  <a:lumOff val="35000"/>
                </a:prst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extBox 2"/>
          <p:cNvSpPr txBox="1"/>
          <p:nvPr userDrawn="1"/>
        </p:nvSpPr>
        <p:spPr>
          <a:xfrm>
            <a:off x="3274747" y="710766"/>
            <a:ext cx="2562233" cy="369332"/>
          </a:xfrm>
          <a:prstGeom prst="rect">
            <a:avLst/>
          </a:prstGeom>
          <a:noFill/>
        </p:spPr>
        <p:txBody>
          <a:bodyPr wrap="square" rtlCol="0">
            <a:spAutoFit/>
          </a:bodyPr>
          <a:lstStyle/>
          <a:p>
            <a:pPr algn="ctr"/>
            <a:r>
              <a:rPr lang="zh-CN" altLang="en-US" sz="90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3570407773"/>
      </p:ext>
    </p:extLst>
  </p:cSld>
  <p:clrMapOvr>
    <a:masterClrMapping/>
  </p:clrMapOvr>
  <mc:AlternateContent xmlns:mc="http://schemas.openxmlformats.org/markup-compatibility/2006">
    <mc:Choice xmlns:p14="http://schemas.microsoft.com/office/powerpoint/2010/main" Requires="p14">
      <p:transition spd="slow" p14:dur="2000" advClick="0" advTm="0"/>
    </mc:Choice>
    <mc:Fallback>
      <p:transition spd="slow" advClick="0"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700"/>
            <a:ext cx="7886700" cy="214021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3160"/>
            <a:ext cx="7886700" cy="1125488"/>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162935793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642"/>
            <a:ext cx="3886200" cy="326451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234271937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929"/>
            <a:ext cx="7886700" cy="99447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1261"/>
            <a:ext cx="3868340"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1879386"/>
            <a:ext cx="3868340"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1261"/>
            <a:ext cx="3887391" cy="61812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0" y="1879386"/>
            <a:ext cx="3887391" cy="276429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403992762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730490900"/>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32A081-796E-46EC-9598-D5F2CE7547E4}" type="datetimeFigureOut">
              <a:rPr lang="zh-CN" altLang="en-US" smtClean="0"/>
              <a:t>2017/9/9</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0ADEFAE-EECD-4CA4-92B1-053030F64CE9}" type="slidenum">
              <a:rPr lang="zh-CN" altLang="en-US" smtClean="0"/>
              <a:t>‹#›</a:t>
            </a:fld>
            <a:endParaRPr lang="zh-CN" altLang="en-US"/>
          </a:p>
        </p:txBody>
      </p:sp>
      <p:sp>
        <p:nvSpPr>
          <p:cNvPr id="6" name="燕尾形 10">
            <a:extLst>
              <a:ext uri="{FF2B5EF4-FFF2-40B4-BE49-F238E27FC236}">
                <a16:creationId xmlns:a16="http://schemas.microsoft.com/office/drawing/2014/main" id="{BE4055FC-10B1-4AAA-B1B3-99504315971B}"/>
              </a:ext>
            </a:extLst>
          </p:cNvPr>
          <p:cNvSpPr/>
          <p:nvPr userDrawn="1"/>
        </p:nvSpPr>
        <p:spPr>
          <a:xfrm>
            <a:off x="174374" y="101212"/>
            <a:ext cx="266546" cy="28758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7" name="燕尾形 11">
            <a:extLst>
              <a:ext uri="{FF2B5EF4-FFF2-40B4-BE49-F238E27FC236}">
                <a16:creationId xmlns:a16="http://schemas.microsoft.com/office/drawing/2014/main" id="{DF1BB7C3-AD9E-4007-992F-9C71374ACB56}"/>
              </a:ext>
            </a:extLst>
          </p:cNvPr>
          <p:cNvSpPr/>
          <p:nvPr userDrawn="1"/>
        </p:nvSpPr>
        <p:spPr>
          <a:xfrm>
            <a:off x="363017" y="101212"/>
            <a:ext cx="266546" cy="28758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8" name="文本框 7">
            <a:extLst>
              <a:ext uri="{FF2B5EF4-FFF2-40B4-BE49-F238E27FC236}">
                <a16:creationId xmlns:a16="http://schemas.microsoft.com/office/drawing/2014/main" id="{182BC45D-F3A8-46CF-B5F5-58B2F274DBB7}"/>
              </a:ext>
            </a:extLst>
          </p:cNvPr>
          <p:cNvSpPr txBox="1"/>
          <p:nvPr userDrawn="1"/>
        </p:nvSpPr>
        <p:spPr>
          <a:xfrm>
            <a:off x="729674" y="96834"/>
            <a:ext cx="1826141" cy="338554"/>
          </a:xfrm>
          <a:prstGeom prst="rect">
            <a:avLst/>
          </a:prstGeom>
          <a:noFill/>
        </p:spPr>
        <p:txBody>
          <a:bodyPr wrap="none" rtlCol="0">
            <a:spAutoFit/>
          </a:bodyPr>
          <a:lstStyle/>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rPr>
              <a:t>单击此处添加标题</a:t>
            </a:r>
          </a:p>
        </p:txBody>
      </p:sp>
    </p:spTree>
    <p:extLst>
      <p:ext uri="{BB962C8B-B14F-4D97-AF65-F5344CB8AC3E}">
        <p14:creationId xmlns:p14="http://schemas.microsoft.com/office/powerpoint/2010/main" val="2449047697"/>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4" name="文本框 37"/>
          <p:cNvSpPr txBox="1"/>
          <p:nvPr userDrawn="1"/>
        </p:nvSpPr>
        <p:spPr>
          <a:xfrm>
            <a:off x="967451" y="295025"/>
            <a:ext cx="1369614" cy="315475"/>
          </a:xfrm>
          <a:prstGeom prst="rect">
            <a:avLst/>
          </a:prstGeom>
          <a:noFill/>
        </p:spPr>
        <p:txBody>
          <a:bodyPr wrap="none" lIns="68584" tIns="34292" rIns="68584" bIns="34292" rtlCol="0">
            <a:spAutoFit/>
          </a:bodyPr>
          <a:lstStyle/>
          <a:p>
            <a:pPr lvl="0"/>
            <a:r>
              <a:rPr lang="zh-CN" altLang="zh-CN" sz="1600" b="0" i="0" dirty="0">
                <a:solidFill>
                  <a:schemeClr val="accent1"/>
                </a:solidFill>
                <a:latin typeface="微软雅黑" pitchFamily="34" charset="-122"/>
                <a:ea typeface="微软雅黑" pitchFamily="34" charset="-122"/>
              </a:rPr>
              <a:t>年度工作概述</a:t>
            </a:r>
          </a:p>
        </p:txBody>
      </p:sp>
      <p:sp>
        <p:nvSpPr>
          <p:cNvPr id="5" name="燕尾形 10">
            <a:extLst>
              <a:ext uri="{FF2B5EF4-FFF2-40B4-BE49-F238E27FC236}">
                <a16:creationId xmlns:a16="http://schemas.microsoft.com/office/drawing/2014/main" id="{AC9BD962-6E70-43F9-A839-0E64F813C0B3}"/>
              </a:ext>
            </a:extLst>
          </p:cNvPr>
          <p:cNvSpPr/>
          <p:nvPr userDrawn="1"/>
        </p:nvSpPr>
        <p:spPr>
          <a:xfrm>
            <a:off x="499905" y="282668"/>
            <a:ext cx="266546" cy="28758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6" name="燕尾形 11">
            <a:extLst>
              <a:ext uri="{FF2B5EF4-FFF2-40B4-BE49-F238E27FC236}">
                <a16:creationId xmlns:a16="http://schemas.microsoft.com/office/drawing/2014/main" id="{767D41BC-2DE9-4935-BD09-6003806E0C10}"/>
              </a:ext>
            </a:extLst>
          </p:cNvPr>
          <p:cNvSpPr/>
          <p:nvPr userDrawn="1"/>
        </p:nvSpPr>
        <p:spPr>
          <a:xfrm>
            <a:off x="688548" y="282668"/>
            <a:ext cx="266546" cy="28758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Tree>
    <p:extLst>
      <p:ext uri="{BB962C8B-B14F-4D97-AF65-F5344CB8AC3E}">
        <p14:creationId xmlns:p14="http://schemas.microsoft.com/office/powerpoint/2010/main" val="99812150"/>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文本框 37"/>
          <p:cNvSpPr txBox="1"/>
          <p:nvPr userDrawn="1"/>
        </p:nvSpPr>
        <p:spPr>
          <a:xfrm>
            <a:off x="967451" y="271456"/>
            <a:ext cx="1369614" cy="315475"/>
          </a:xfrm>
          <a:prstGeom prst="rect">
            <a:avLst/>
          </a:prstGeom>
          <a:noFill/>
        </p:spPr>
        <p:txBody>
          <a:bodyPr wrap="none" lIns="68584" tIns="34292" rIns="68584" bIns="34292" rtlCol="0">
            <a:spAutoFit/>
          </a:bodyPr>
          <a:lstStyle/>
          <a:p>
            <a:pPr lvl="0"/>
            <a:r>
              <a:rPr lang="zh-CN" altLang="zh-CN" sz="1600" b="0" dirty="0">
                <a:solidFill>
                  <a:schemeClr val="accent1"/>
                </a:solidFill>
                <a:latin typeface="微软雅黑" pitchFamily="34" charset="-122"/>
                <a:ea typeface="微软雅黑" pitchFamily="34" charset="-122"/>
              </a:rPr>
              <a:t>工作完成情况</a:t>
            </a:r>
          </a:p>
        </p:txBody>
      </p:sp>
      <p:sp>
        <p:nvSpPr>
          <p:cNvPr id="5" name="燕尾形 10">
            <a:extLst>
              <a:ext uri="{FF2B5EF4-FFF2-40B4-BE49-F238E27FC236}">
                <a16:creationId xmlns:a16="http://schemas.microsoft.com/office/drawing/2014/main" id="{B335F947-25F3-41AA-AEDD-E8B08146A1E4}"/>
              </a:ext>
            </a:extLst>
          </p:cNvPr>
          <p:cNvSpPr/>
          <p:nvPr userDrawn="1"/>
        </p:nvSpPr>
        <p:spPr>
          <a:xfrm>
            <a:off x="534595" y="275244"/>
            <a:ext cx="266546" cy="287585"/>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
        <p:nvSpPr>
          <p:cNvPr id="6" name="燕尾形 11">
            <a:extLst>
              <a:ext uri="{FF2B5EF4-FFF2-40B4-BE49-F238E27FC236}">
                <a16:creationId xmlns:a16="http://schemas.microsoft.com/office/drawing/2014/main" id="{C52DD76E-B9F0-4B5F-8E3E-676BFBF896C4}"/>
              </a:ext>
            </a:extLst>
          </p:cNvPr>
          <p:cNvSpPr/>
          <p:nvPr userDrawn="1"/>
        </p:nvSpPr>
        <p:spPr>
          <a:xfrm>
            <a:off x="723238" y="275244"/>
            <a:ext cx="266546" cy="287585"/>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fontAlgn="base">
              <a:spcBef>
                <a:spcPct val="0"/>
              </a:spcBef>
              <a:spcAft>
                <a:spcPct val="0"/>
              </a:spcAft>
            </a:pPr>
            <a:endParaRPr lang="zh-CN" altLang="en-US" sz="1800">
              <a:solidFill>
                <a:prstClr val="black"/>
              </a:solidFill>
            </a:endParaRPr>
          </a:p>
        </p:txBody>
      </p:sp>
    </p:spTree>
    <p:extLst>
      <p:ext uri="{BB962C8B-B14F-4D97-AF65-F5344CB8AC3E}">
        <p14:creationId xmlns:p14="http://schemas.microsoft.com/office/powerpoint/2010/main" val="594068097"/>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929"/>
            <a:ext cx="7886700" cy="994479"/>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642"/>
            <a:ext cx="7886700" cy="3264511"/>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8735"/>
            <a:ext cx="2057400" cy="273928"/>
          </a:xfrm>
          <a:prstGeom prst="rect">
            <a:avLst/>
          </a:prstGeom>
        </p:spPr>
        <p:txBody>
          <a:bodyPr vert="horz" lIns="91440" tIns="45720" rIns="91440" bIns="45720" rtlCol="0" anchor="ctr"/>
          <a:lstStyle>
            <a:lvl1pPr algn="l">
              <a:defRPr sz="900">
                <a:solidFill>
                  <a:schemeClr val="tx1">
                    <a:tint val="75000"/>
                  </a:schemeClr>
                </a:solidFill>
              </a:defRPr>
            </a:lvl1pPr>
          </a:lstStyle>
          <a:p>
            <a:fld id="{BC32A081-796E-46EC-9598-D5F2CE7547E4}" type="datetimeFigureOut">
              <a:rPr lang="zh-CN" altLang="en-US" smtClean="0"/>
              <a:t>2017/9/9</a:t>
            </a:fld>
            <a:endParaRPr lang="zh-CN" altLang="en-US"/>
          </a:p>
        </p:txBody>
      </p:sp>
      <p:sp>
        <p:nvSpPr>
          <p:cNvPr id="5" name="Footer Placeholder 4"/>
          <p:cNvSpPr>
            <a:spLocks noGrp="1"/>
          </p:cNvSpPr>
          <p:nvPr>
            <p:ph type="ftr" sz="quarter" idx="3"/>
          </p:nvPr>
        </p:nvSpPr>
        <p:spPr>
          <a:xfrm>
            <a:off x="3028950" y="4768735"/>
            <a:ext cx="3086100" cy="273928"/>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8735"/>
            <a:ext cx="2057400" cy="273928"/>
          </a:xfrm>
          <a:prstGeom prst="rect">
            <a:avLst/>
          </a:prstGeom>
        </p:spPr>
        <p:txBody>
          <a:bodyPr vert="horz" lIns="91440" tIns="45720" rIns="91440" bIns="45720" rtlCol="0" anchor="ctr"/>
          <a:lstStyle>
            <a:lvl1pPr algn="r">
              <a:defRPr sz="900">
                <a:solidFill>
                  <a:schemeClr val="tx1">
                    <a:tint val="75000"/>
                  </a:schemeClr>
                </a:solidFill>
              </a:defRPr>
            </a:lvl1pPr>
          </a:lstStyle>
          <a:p>
            <a:fld id="{E0ADEFAE-EECD-4CA4-92B1-053030F64CE9}" type="slidenum">
              <a:rPr lang="zh-CN" altLang="en-US" smtClean="0"/>
              <a:t>‹#›</a:t>
            </a:fld>
            <a:endParaRPr lang="zh-CN" altLang="en-US"/>
          </a:p>
        </p:txBody>
      </p:sp>
    </p:spTree>
    <p:extLst>
      <p:ext uri="{BB962C8B-B14F-4D97-AF65-F5344CB8AC3E}">
        <p14:creationId xmlns:p14="http://schemas.microsoft.com/office/powerpoint/2010/main" val="230699359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80" r:id="rId8"/>
    <p:sldLayoutId id="2147483681" r:id="rId9"/>
    <p:sldLayoutId id="2147483682" r:id="rId10"/>
    <p:sldLayoutId id="2147483683" r:id="rId11"/>
    <p:sldLayoutId id="2147483668" r:id="rId12"/>
    <p:sldLayoutId id="2147483669" r:id="rId13"/>
    <p:sldLayoutId id="2147483670" r:id="rId14"/>
    <p:sldLayoutId id="2147483671" r:id="rId15"/>
    <p:sldLayoutId id="2147483672" r:id="rId16"/>
    <p:sldLayoutId id="2147483673" r:id="rId17"/>
    <p:sldLayoutId id="2147483674" r:id="rId18"/>
    <p:sldLayoutId id="2147483675" r:id="rId19"/>
    <p:sldLayoutId id="2147483676" r:id="rId20"/>
    <p:sldLayoutId id="2147483677" r:id="rId21"/>
    <p:sldLayoutId id="2147483678" r:id="rId22"/>
    <p:sldLayoutId id="2147483679" r:id="rId23"/>
    <p:sldLayoutId id="2147483684" r:id="rId24"/>
    <p:sldLayoutId id="2147483685" r:id="rId25"/>
    <p:sldLayoutId id="2147483686" r:id="rId26"/>
    <p:sldLayoutId id="2147483687" r:id="rId27"/>
    <p:sldLayoutId id="2147483688" r:id="rId28"/>
    <p:sldLayoutId id="2147483689" r:id="rId29"/>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12.xml"/><Relationship Id="rId5" Type="http://schemas.openxmlformats.org/officeDocument/2006/relationships/tags" Target="../tags/tag5.xml"/><Relationship Id="rId10" Type="http://schemas.openxmlformats.org/officeDocument/2006/relationships/slideLayout" Target="../slideLayouts/slideLayout10.xml"/><Relationship Id="rId4" Type="http://schemas.openxmlformats.org/officeDocument/2006/relationships/tags" Target="../tags/tag4.xml"/><Relationship Id="rId9" Type="http://schemas.openxmlformats.org/officeDocument/2006/relationships/tags" Target="../tags/tag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9.jpg"/><Relationship Id="rId7"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5.jpg"/></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05B6A8F-EE3B-4666-962F-3C4A3388B1AD}"/>
              </a:ext>
            </a:extLst>
          </p:cNvPr>
          <p:cNvSpPr/>
          <p:nvPr/>
        </p:nvSpPr>
        <p:spPr>
          <a:xfrm>
            <a:off x="1" y="0"/>
            <a:ext cx="9144000" cy="514508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162D95EA-576F-4E81-9AD9-79752E85A9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036" y="1954380"/>
            <a:ext cx="5176179" cy="2541648"/>
          </a:xfrm>
          <a:prstGeom prst="rect">
            <a:avLst/>
          </a:prstGeom>
        </p:spPr>
      </p:pic>
      <p:sp>
        <p:nvSpPr>
          <p:cNvPr id="3" name="TextBox 4">
            <a:extLst>
              <a:ext uri="{FF2B5EF4-FFF2-40B4-BE49-F238E27FC236}">
                <a16:creationId xmlns:a16="http://schemas.microsoft.com/office/drawing/2014/main" id="{43C99B62-F20A-4C07-9826-483F86E37EAB}"/>
              </a:ext>
            </a:extLst>
          </p:cNvPr>
          <p:cNvSpPr txBox="1"/>
          <p:nvPr/>
        </p:nvSpPr>
        <p:spPr>
          <a:xfrm>
            <a:off x="5645163" y="1284538"/>
            <a:ext cx="2943051" cy="996592"/>
          </a:xfrm>
          <a:prstGeom prst="rect">
            <a:avLst/>
          </a:prstGeom>
          <a:noFill/>
        </p:spPr>
        <p:txBody>
          <a:bodyPr wrap="square" lIns="72554" tIns="36277" rIns="72554" bIns="36277" rtlCol="0">
            <a:spAutoFit/>
          </a:bodyPr>
          <a:lstStyle/>
          <a:p>
            <a:r>
              <a:rPr lang="en-US" altLang="zh-CN" sz="6000" b="1" dirty="0">
                <a:solidFill>
                  <a:schemeClr val="accent1"/>
                </a:solidFill>
                <a:latin typeface="方正姚体" panose="02010601030101010101" pitchFamily="2" charset="-122"/>
                <a:ea typeface="方正姚体" panose="02010601030101010101" pitchFamily="2" charset="-122"/>
                <a:cs typeface="Consolas" pitchFamily="49" charset="0"/>
              </a:rPr>
              <a:t>2019</a:t>
            </a:r>
            <a:endParaRPr lang="zh-CN" altLang="en-US" sz="6000" b="1" dirty="0">
              <a:solidFill>
                <a:schemeClr val="accent1"/>
              </a:solidFill>
              <a:latin typeface="方正姚体" panose="02010601030101010101" pitchFamily="2" charset="-122"/>
              <a:ea typeface="方正姚体" panose="02010601030101010101" pitchFamily="2" charset="-122"/>
              <a:cs typeface="Consolas" pitchFamily="49" charset="0"/>
            </a:endParaRPr>
          </a:p>
        </p:txBody>
      </p:sp>
      <p:sp>
        <p:nvSpPr>
          <p:cNvPr id="4" name="TextBox 5">
            <a:extLst>
              <a:ext uri="{FF2B5EF4-FFF2-40B4-BE49-F238E27FC236}">
                <a16:creationId xmlns:a16="http://schemas.microsoft.com/office/drawing/2014/main" id="{1E249300-6637-458E-9AAF-E3D76C64D063}"/>
              </a:ext>
            </a:extLst>
          </p:cNvPr>
          <p:cNvSpPr txBox="1"/>
          <p:nvPr/>
        </p:nvSpPr>
        <p:spPr>
          <a:xfrm>
            <a:off x="4365313" y="2356065"/>
            <a:ext cx="4744517" cy="811926"/>
          </a:xfrm>
          <a:prstGeom prst="rect">
            <a:avLst/>
          </a:prstGeom>
          <a:noFill/>
        </p:spPr>
        <p:txBody>
          <a:bodyPr wrap="square" lIns="72554" tIns="36277" rIns="72554" bIns="36277" rtlCol="0">
            <a:spAutoFit/>
          </a:bodyPr>
          <a:lstStyle/>
          <a:p>
            <a:r>
              <a:rPr lang="zh-CN" altLang="en-US" sz="4800" dirty="0">
                <a:solidFill>
                  <a:schemeClr val="tx1">
                    <a:lumMod val="75000"/>
                    <a:lumOff val="25000"/>
                  </a:schemeClr>
                </a:solidFill>
                <a:latin typeface="微软雅黑" pitchFamily="34" charset="-122"/>
                <a:ea typeface="微软雅黑" pitchFamily="34" charset="-122"/>
              </a:rPr>
              <a:t>云计算</a:t>
            </a:r>
            <a:r>
              <a:rPr lang="en-US" altLang="zh-CN" sz="4800" dirty="0">
                <a:solidFill>
                  <a:schemeClr val="tx1">
                    <a:lumMod val="75000"/>
                    <a:lumOff val="25000"/>
                  </a:schemeClr>
                </a:solidFill>
                <a:latin typeface="微软雅黑" pitchFamily="34" charset="-122"/>
                <a:ea typeface="微软雅黑" pitchFamily="34" charset="-122"/>
              </a:rPr>
              <a:t>PPT</a:t>
            </a:r>
            <a:r>
              <a:rPr lang="zh-CN" altLang="en-US" sz="4800" dirty="0">
                <a:solidFill>
                  <a:schemeClr val="tx1">
                    <a:lumMod val="75000"/>
                    <a:lumOff val="25000"/>
                  </a:schemeClr>
                </a:solidFill>
                <a:latin typeface="微软雅黑" pitchFamily="34" charset="-122"/>
                <a:ea typeface="微软雅黑" pitchFamily="34" charset="-122"/>
              </a:rPr>
              <a:t>模板</a:t>
            </a:r>
          </a:p>
        </p:txBody>
      </p:sp>
      <p:sp>
        <p:nvSpPr>
          <p:cNvPr id="5" name="Rectangle 20">
            <a:extLst>
              <a:ext uri="{FF2B5EF4-FFF2-40B4-BE49-F238E27FC236}">
                <a16:creationId xmlns:a16="http://schemas.microsoft.com/office/drawing/2014/main" id="{00B57D45-99B2-4939-AC57-7C5F312D9B7B}"/>
              </a:ext>
            </a:extLst>
          </p:cNvPr>
          <p:cNvSpPr>
            <a:spLocks noChangeArrowheads="1"/>
          </p:cNvSpPr>
          <p:nvPr/>
        </p:nvSpPr>
        <p:spPr bwMode="auto">
          <a:xfrm>
            <a:off x="5263054" y="3177838"/>
            <a:ext cx="370726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725523"/>
            <a:r>
              <a:rPr lang="zh-CN" altLang="zh-CN" sz="2000" dirty="0">
                <a:solidFill>
                  <a:schemeClr val="tx1">
                    <a:lumMod val="50000"/>
                    <a:lumOff val="50000"/>
                  </a:schemeClr>
                </a:solidFill>
                <a:latin typeface="Agency FB" pitchFamily="34" charset="0"/>
              </a:rPr>
              <a:t>PRESENTATION TEMPELETE TITLE</a:t>
            </a:r>
            <a:endParaRPr lang="zh-CN" altLang="zh-CN" sz="2000" dirty="0">
              <a:solidFill>
                <a:schemeClr val="tx1">
                  <a:lumMod val="50000"/>
                  <a:lumOff val="50000"/>
                </a:schemeClr>
              </a:solidFill>
            </a:endParaRPr>
          </a:p>
        </p:txBody>
      </p:sp>
      <p:sp>
        <p:nvSpPr>
          <p:cNvPr id="14" name="TextBox 12">
            <a:extLst>
              <a:ext uri="{FF2B5EF4-FFF2-40B4-BE49-F238E27FC236}">
                <a16:creationId xmlns:a16="http://schemas.microsoft.com/office/drawing/2014/main" id="{5077A106-BCB3-4582-99A2-D1D54F7073E9}"/>
              </a:ext>
            </a:extLst>
          </p:cNvPr>
          <p:cNvSpPr txBox="1"/>
          <p:nvPr/>
        </p:nvSpPr>
        <p:spPr>
          <a:xfrm>
            <a:off x="4804396"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工作总结</a:t>
            </a:r>
          </a:p>
        </p:txBody>
      </p:sp>
      <p:sp>
        <p:nvSpPr>
          <p:cNvPr id="15" name="TextBox 13">
            <a:extLst>
              <a:ext uri="{FF2B5EF4-FFF2-40B4-BE49-F238E27FC236}">
                <a16:creationId xmlns:a16="http://schemas.microsoft.com/office/drawing/2014/main" id="{37789839-3ECD-49F1-8D30-577957B45169}"/>
              </a:ext>
            </a:extLst>
          </p:cNvPr>
          <p:cNvSpPr txBox="1"/>
          <p:nvPr/>
        </p:nvSpPr>
        <p:spPr>
          <a:xfrm>
            <a:off x="5643722"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工作报告</a:t>
            </a:r>
          </a:p>
        </p:txBody>
      </p:sp>
      <p:sp>
        <p:nvSpPr>
          <p:cNvPr id="16" name="TextBox 14">
            <a:extLst>
              <a:ext uri="{FF2B5EF4-FFF2-40B4-BE49-F238E27FC236}">
                <a16:creationId xmlns:a16="http://schemas.microsoft.com/office/drawing/2014/main" id="{9E69227C-A825-412D-8923-4698664C81DE}"/>
              </a:ext>
            </a:extLst>
          </p:cNvPr>
          <p:cNvSpPr txBox="1"/>
          <p:nvPr/>
        </p:nvSpPr>
        <p:spPr>
          <a:xfrm>
            <a:off x="6500648"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产品推广</a:t>
            </a:r>
          </a:p>
        </p:txBody>
      </p:sp>
      <p:sp>
        <p:nvSpPr>
          <p:cNvPr id="17" name="TextBox 15">
            <a:extLst>
              <a:ext uri="{FF2B5EF4-FFF2-40B4-BE49-F238E27FC236}">
                <a16:creationId xmlns:a16="http://schemas.microsoft.com/office/drawing/2014/main" id="{7951FB05-6F29-495B-81D7-8AE315D8A401}"/>
              </a:ext>
            </a:extLst>
          </p:cNvPr>
          <p:cNvSpPr txBox="1"/>
          <p:nvPr/>
        </p:nvSpPr>
        <p:spPr>
          <a:xfrm>
            <a:off x="7311001"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策划方案</a:t>
            </a:r>
          </a:p>
        </p:txBody>
      </p:sp>
      <p:pic>
        <p:nvPicPr>
          <p:cNvPr id="18" name="纯音乐 - 阿兰蒂斯之恋 - aranjuez mon auour">
            <a:hlinkClick r:id="" action="ppaction://media"/>
            <a:extLst>
              <a:ext uri="{FF2B5EF4-FFF2-40B4-BE49-F238E27FC236}">
                <a16:creationId xmlns:a16="http://schemas.microsoft.com/office/drawing/2014/main" id="{8F8E20FE-7FE1-4891-AEAD-72E9DC0336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0844" y="2131484"/>
            <a:ext cx="609600" cy="609600"/>
          </a:xfrm>
          <a:prstGeom prst="rect">
            <a:avLst/>
          </a:prstGeom>
        </p:spPr>
      </p:pic>
    </p:spTree>
    <p:extLst>
      <p:ext uri="{BB962C8B-B14F-4D97-AF65-F5344CB8AC3E}">
        <p14:creationId xmlns:p14="http://schemas.microsoft.com/office/powerpoint/2010/main" val="28769456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18"/>
                                        </p:tgtEl>
                                      </p:cBhvr>
                                    </p:cmd>
                                  </p:childTnLst>
                                </p:cTn>
                              </p:par>
                              <p:par>
                                <p:cTn id="7" presetID="42"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animEffect transition="in" filter="fade">
                                      <p:cBhvr>
                                        <p:cTn id="9" dur="1000"/>
                                        <p:tgtEl>
                                          <p:spTgt spid="6"/>
                                        </p:tgtEl>
                                      </p:cBhvr>
                                    </p:animEffect>
                                    <p:anim calcmode="lin" valueType="num">
                                      <p:cBhvr>
                                        <p:cTn id="10" dur="1000" fill="hold"/>
                                        <p:tgtEl>
                                          <p:spTgt spid="6"/>
                                        </p:tgtEl>
                                        <p:attrNameLst>
                                          <p:attrName>ppt_x</p:attrName>
                                        </p:attrNameLst>
                                      </p:cBhvr>
                                      <p:tavLst>
                                        <p:tav tm="0">
                                          <p:val>
                                            <p:strVal val="#ppt_x"/>
                                          </p:val>
                                        </p:tav>
                                        <p:tav tm="100000">
                                          <p:val>
                                            <p:strVal val="#ppt_x"/>
                                          </p:val>
                                        </p:tav>
                                      </p:tavLst>
                                    </p:anim>
                                    <p:anim calcmode="lin" valueType="num">
                                      <p:cBhvr>
                                        <p:cTn id="11" dur="1000" fill="hold"/>
                                        <p:tgtEl>
                                          <p:spTgt spid="6"/>
                                        </p:tgtEl>
                                        <p:attrNameLst>
                                          <p:attrName>ppt_y</p:attrName>
                                        </p:attrNameLst>
                                      </p:cBhvr>
                                      <p:tavLst>
                                        <p:tav tm="0">
                                          <p:val>
                                            <p:strVal val="#ppt_y+.1"/>
                                          </p:val>
                                        </p:tav>
                                        <p:tav tm="100000">
                                          <p:val>
                                            <p:strVal val="#ppt_y"/>
                                          </p:val>
                                        </p:tav>
                                      </p:tavLst>
                                    </p:anim>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anim calcmode="lin" valueType="num">
                                      <p:cBhvr>
                                        <p:cTn id="21" dur="500" fill="hold"/>
                                        <p:tgtEl>
                                          <p:spTgt spid="4"/>
                                        </p:tgtEl>
                                        <p:attrNameLst>
                                          <p:attrName>ppt_w</p:attrName>
                                        </p:attrNameLst>
                                      </p:cBhvr>
                                      <p:tavLst>
                                        <p:tav tm="0">
                                          <p:val>
                                            <p:fltVal val="0"/>
                                          </p:val>
                                        </p:tav>
                                        <p:tav tm="100000">
                                          <p:val>
                                            <p:strVal val="#ppt_w"/>
                                          </p:val>
                                        </p:tav>
                                      </p:tavLst>
                                    </p:anim>
                                    <p:anim calcmode="lin" valueType="num">
                                      <p:cBhvr>
                                        <p:cTn id="22" dur="500" fill="hold"/>
                                        <p:tgtEl>
                                          <p:spTgt spid="4"/>
                                        </p:tgtEl>
                                        <p:attrNameLst>
                                          <p:attrName>ppt_h</p:attrName>
                                        </p:attrNameLst>
                                      </p:cBhvr>
                                      <p:tavLst>
                                        <p:tav tm="0">
                                          <p:val>
                                            <p:fltVal val="0"/>
                                          </p:val>
                                        </p:tav>
                                        <p:tav tm="100000">
                                          <p:val>
                                            <p:strVal val="#ppt_h"/>
                                          </p:val>
                                        </p:tav>
                                      </p:tavLst>
                                    </p:anim>
                                    <p:animEffect transition="in" filter="fade">
                                      <p:cBhvr>
                                        <p:cTn id="23" dur="500"/>
                                        <p:tgtEl>
                                          <p:spTgt spid="4"/>
                                        </p:tgtEl>
                                      </p:cBhvr>
                                    </p:animEffect>
                                  </p:childTnLst>
                                </p:cTn>
                              </p:par>
                            </p:childTnLst>
                          </p:cTn>
                        </p:par>
                        <p:par>
                          <p:cTn id="24" fill="hold">
                            <p:stCondLst>
                              <p:cond delay="20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wipe(left)">
                                      <p:cBhvr>
                                        <p:cTn id="31" dur="200"/>
                                        <p:tgtEl>
                                          <p:spTgt spid="14"/>
                                        </p:tgtEl>
                                      </p:cBhvr>
                                    </p:animEffect>
                                  </p:childTnLst>
                                </p:cTn>
                              </p:par>
                            </p:childTnLst>
                          </p:cTn>
                        </p:par>
                        <p:par>
                          <p:cTn id="32" fill="hold">
                            <p:stCondLst>
                              <p:cond delay="270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200"/>
                                        <p:tgtEl>
                                          <p:spTgt spid="15"/>
                                        </p:tgtEl>
                                      </p:cBhvr>
                                    </p:animEffect>
                                  </p:childTnLst>
                                </p:cTn>
                              </p:par>
                            </p:childTnLst>
                          </p:cTn>
                        </p:par>
                        <p:par>
                          <p:cTn id="36" fill="hold">
                            <p:stCondLst>
                              <p:cond delay="2900"/>
                            </p:stCondLst>
                            <p:childTnLst>
                              <p:par>
                                <p:cTn id="37" presetID="22" presetClass="entr" presetSubtype="8"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left)">
                                      <p:cBhvr>
                                        <p:cTn id="39" dur="200"/>
                                        <p:tgtEl>
                                          <p:spTgt spid="16"/>
                                        </p:tgtEl>
                                      </p:cBhvr>
                                    </p:animEffect>
                                  </p:childTnLst>
                                </p:cTn>
                              </p:par>
                            </p:childTnLst>
                          </p:cTn>
                        </p:par>
                        <p:par>
                          <p:cTn id="40" fill="hold">
                            <p:stCondLst>
                              <p:cond delay="3100"/>
                            </p:stCondLst>
                            <p:childTnLst>
                              <p:par>
                                <p:cTn id="41" presetID="22" presetClass="entr" presetSubtype="8"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wipe(left)">
                                      <p:cBhvr>
                                        <p:cTn id="43" dur="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25">
                <p:cTn id="44" repeatCount="indefinite" fill="hold" display="0">
                  <p:stCondLst>
                    <p:cond delay="indefinite"/>
                  </p:stCondLst>
                  <p:endCondLst>
                    <p:cond evt="onStopAudio" delay="0">
                      <p:tgtEl>
                        <p:sldTgt/>
                      </p:tgtEl>
                    </p:cond>
                  </p:endCondLst>
                </p:cTn>
                <p:tgtEl>
                  <p:spTgt spid="18"/>
                </p:tgtEl>
              </p:cMediaNode>
            </p:audio>
          </p:childTnLst>
        </p:cTn>
      </p:par>
    </p:tnLst>
    <p:bldLst>
      <p:bldP spid="3" grpId="0"/>
      <p:bldP spid="4" grpId="0"/>
      <p:bldP spid="5" grpId="0"/>
      <p:bldP spid="14" grpId="0"/>
      <p:bldP spid="15" grpId="0"/>
      <p:bldP spid="16"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341"/>
          <p:cNvSpPr>
            <a:spLocks noChangeArrowheads="1"/>
          </p:cNvSpPr>
          <p:nvPr/>
        </p:nvSpPr>
        <p:spPr bwMode="auto">
          <a:xfrm>
            <a:off x="2172762" y="1575465"/>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sym typeface="Arial" pitchFamily="34" charset="0"/>
              </a:rPr>
              <a:t>添加标题</a:t>
            </a:r>
            <a:endParaRPr lang="zh-CN" altLang="en-US" sz="1200" dirty="0">
              <a:solidFill>
                <a:schemeClr val="tx1">
                  <a:lumMod val="75000"/>
                  <a:lumOff val="25000"/>
                </a:schemeClr>
              </a:solidFill>
              <a:latin typeface="微软雅黑" pitchFamily="34" charset="-122"/>
              <a:ea typeface="微软雅黑" pitchFamily="34" charset="-122"/>
            </a:endParaRPr>
          </a:p>
        </p:txBody>
      </p:sp>
      <p:sp>
        <p:nvSpPr>
          <p:cNvPr id="12" name="矩形 11"/>
          <p:cNvSpPr>
            <a:spLocks noChangeArrowheads="1"/>
          </p:cNvSpPr>
          <p:nvPr/>
        </p:nvSpPr>
        <p:spPr bwMode="auto">
          <a:xfrm>
            <a:off x="1174283" y="1865144"/>
            <a:ext cx="3092450" cy="69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lnSpc>
                <a:spcPct val="150000"/>
              </a:lnSpc>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sp>
        <p:nvSpPr>
          <p:cNvPr id="13" name="TextBox 682"/>
          <p:cNvSpPr>
            <a:spLocks noChangeArrowheads="1"/>
          </p:cNvSpPr>
          <p:nvPr/>
        </p:nvSpPr>
        <p:spPr bwMode="auto">
          <a:xfrm>
            <a:off x="4641880" y="1772752"/>
            <a:ext cx="49244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200" dirty="0">
                <a:solidFill>
                  <a:schemeClr val="bg1"/>
                </a:solidFill>
                <a:latin typeface="微软雅黑" pitchFamily="34" charset="-122"/>
                <a:ea typeface="微软雅黑" pitchFamily="34" charset="-122"/>
              </a:rPr>
              <a:t>反应</a:t>
            </a:r>
            <a:endParaRPr lang="en-US" altLang="zh-CN" sz="1200" dirty="0">
              <a:solidFill>
                <a:schemeClr val="bg1"/>
              </a:solidFill>
              <a:latin typeface="微软雅黑" pitchFamily="34" charset="-122"/>
              <a:ea typeface="微软雅黑" pitchFamily="34" charset="-122"/>
            </a:endParaRPr>
          </a:p>
          <a:p>
            <a:pPr algn="ctr"/>
            <a:r>
              <a:rPr lang="zh-CN" altLang="en-US" sz="1200" dirty="0">
                <a:solidFill>
                  <a:schemeClr val="bg1"/>
                </a:solidFill>
                <a:latin typeface="微软雅黑" pitchFamily="34" charset="-122"/>
                <a:ea typeface="微软雅黑" pitchFamily="34" charset="-122"/>
              </a:rPr>
              <a:t>缓慢</a:t>
            </a:r>
          </a:p>
        </p:txBody>
      </p:sp>
      <p:sp>
        <p:nvSpPr>
          <p:cNvPr id="14" name="TextBox 344"/>
          <p:cNvSpPr>
            <a:spLocks noChangeArrowheads="1"/>
          </p:cNvSpPr>
          <p:nvPr/>
        </p:nvSpPr>
        <p:spPr bwMode="auto">
          <a:xfrm>
            <a:off x="6137543" y="3231649"/>
            <a:ext cx="800219"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200" dirty="0">
                <a:solidFill>
                  <a:schemeClr val="tx1">
                    <a:lumMod val="75000"/>
                    <a:lumOff val="25000"/>
                  </a:schemeClr>
                </a:solidFill>
                <a:latin typeface="微软雅黑" pitchFamily="34" charset="-122"/>
                <a:ea typeface="微软雅黑" pitchFamily="34" charset="-122"/>
                <a:sym typeface="Arial" pitchFamily="34" charset="0"/>
              </a:rPr>
              <a:t>添加标题</a:t>
            </a:r>
            <a:endParaRPr lang="zh-CN" altLang="en-US" sz="1200" dirty="0">
              <a:solidFill>
                <a:schemeClr val="tx1">
                  <a:lumMod val="75000"/>
                  <a:lumOff val="25000"/>
                </a:schemeClr>
              </a:solidFill>
              <a:latin typeface="微软雅黑" pitchFamily="34" charset="-122"/>
              <a:ea typeface="微软雅黑" pitchFamily="34" charset="-122"/>
            </a:endParaRPr>
          </a:p>
        </p:txBody>
      </p:sp>
      <p:sp>
        <p:nvSpPr>
          <p:cNvPr id="15" name="矩形 14"/>
          <p:cNvSpPr>
            <a:spLocks noChangeArrowheads="1"/>
          </p:cNvSpPr>
          <p:nvPr/>
        </p:nvSpPr>
        <p:spPr bwMode="auto">
          <a:xfrm>
            <a:off x="5138272" y="3545238"/>
            <a:ext cx="3094037" cy="691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mpd="sng">
                <a:solidFill>
                  <a:srgbClr val="000000"/>
                </a:solidFill>
                <a:bevel/>
                <a:headEnd/>
                <a:tailEnd/>
              </a14:hiddenLine>
            </a:ext>
          </a:extLst>
        </p:spPr>
        <p:txBody>
          <a:bodyPr>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just">
              <a:lnSpc>
                <a:spcPct val="150000"/>
              </a:lnSpc>
            </a:pPr>
            <a:r>
              <a:rPr lang="zh-CN" altLang="en-US" sz="900" dirty="0">
                <a:solidFill>
                  <a:schemeClr val="tx1">
                    <a:lumMod val="50000"/>
                    <a:lumOff val="50000"/>
                  </a:schemeClr>
                </a:solidFill>
                <a:latin typeface="微软雅黑" pitchFamily="34" charset="-122"/>
                <a:ea typeface="微软雅黑" pitchFamily="34" charset="-122"/>
                <a:sym typeface="微软雅黑" pitchFamily="34" charset="-122"/>
              </a:rPr>
              <a:t>在这里输入内容文本在这里输入内容文本在这里输入内容文本在这里输入内容文本在这里输入内容文本在这里输入内容文本</a:t>
            </a:r>
          </a:p>
        </p:txBody>
      </p:sp>
      <p:sp>
        <p:nvSpPr>
          <p:cNvPr id="16" name="TextBox 682"/>
          <p:cNvSpPr>
            <a:spLocks noChangeArrowheads="1"/>
          </p:cNvSpPr>
          <p:nvPr/>
        </p:nvSpPr>
        <p:spPr bwMode="auto">
          <a:xfrm>
            <a:off x="3964905" y="3443056"/>
            <a:ext cx="492443"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defPPr>
              <a:defRPr lang="zh-CN"/>
            </a:defPPr>
            <a:lvl1pPr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1pPr>
            <a:lvl2pPr marL="4572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2pPr>
            <a:lvl3pPr marL="9144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3pPr>
            <a:lvl4pPr marL="13716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4pPr>
            <a:lvl5pPr marL="1828800" algn="l" rtl="0" eaLnBrk="0" fontAlgn="base" hangingPunct="0">
              <a:spcBef>
                <a:spcPct val="0"/>
              </a:spcBef>
              <a:spcAft>
                <a:spcPct val="0"/>
              </a:spcAft>
              <a:buFont typeface="Arial" pitchFamily="34" charset="0"/>
              <a:defRPr kern="1200">
                <a:solidFill>
                  <a:schemeClr val="tx1"/>
                </a:solidFill>
                <a:latin typeface="Calibri" pitchFamily="34" charset="0"/>
                <a:ea typeface="宋体" pitchFamily="2" charset="-122"/>
                <a:cs typeface="+mn-cs"/>
              </a:defRPr>
            </a:lvl5pPr>
            <a:lvl6pPr marL="2286000" algn="l" defTabSz="914400" rtl="0" eaLnBrk="1" latinLnBrk="0" hangingPunct="1">
              <a:defRPr kern="1200">
                <a:solidFill>
                  <a:schemeClr val="tx1"/>
                </a:solidFill>
                <a:latin typeface="Calibri" pitchFamily="34" charset="0"/>
                <a:ea typeface="宋体" pitchFamily="2" charset="-122"/>
                <a:cs typeface="+mn-cs"/>
              </a:defRPr>
            </a:lvl6pPr>
            <a:lvl7pPr marL="2743200" algn="l" defTabSz="914400" rtl="0" eaLnBrk="1" latinLnBrk="0" hangingPunct="1">
              <a:defRPr kern="1200">
                <a:solidFill>
                  <a:schemeClr val="tx1"/>
                </a:solidFill>
                <a:latin typeface="Calibri" pitchFamily="34" charset="0"/>
                <a:ea typeface="宋体" pitchFamily="2" charset="-122"/>
                <a:cs typeface="+mn-cs"/>
              </a:defRPr>
            </a:lvl7pPr>
            <a:lvl8pPr marL="3200400" algn="l" defTabSz="914400" rtl="0" eaLnBrk="1" latinLnBrk="0" hangingPunct="1">
              <a:defRPr kern="1200">
                <a:solidFill>
                  <a:schemeClr val="tx1"/>
                </a:solidFill>
                <a:latin typeface="Calibri" pitchFamily="34" charset="0"/>
                <a:ea typeface="宋体" pitchFamily="2" charset="-122"/>
                <a:cs typeface="+mn-cs"/>
              </a:defRPr>
            </a:lvl8pPr>
            <a:lvl9pPr marL="3657600" algn="l" defTabSz="914400" rtl="0" eaLnBrk="1" latinLnBrk="0" hangingPunct="1">
              <a:defRPr kern="1200">
                <a:solidFill>
                  <a:schemeClr val="tx1"/>
                </a:solidFill>
                <a:latin typeface="Calibri" pitchFamily="34" charset="0"/>
                <a:ea typeface="宋体" pitchFamily="2" charset="-122"/>
                <a:cs typeface="+mn-cs"/>
              </a:defRPr>
            </a:lvl9pPr>
          </a:lstStyle>
          <a:p>
            <a:pPr algn="ctr"/>
            <a:r>
              <a:rPr lang="zh-CN" altLang="en-US" sz="1200" dirty="0">
                <a:solidFill>
                  <a:schemeClr val="bg1"/>
                </a:solidFill>
                <a:latin typeface="微软雅黑" pitchFamily="34" charset="-122"/>
                <a:ea typeface="微软雅黑" pitchFamily="34" charset="-122"/>
              </a:rPr>
              <a:t>动作</a:t>
            </a:r>
            <a:endParaRPr lang="en-US" altLang="zh-CN" sz="1200" dirty="0">
              <a:solidFill>
                <a:schemeClr val="bg1"/>
              </a:solidFill>
              <a:latin typeface="微软雅黑" pitchFamily="34" charset="-122"/>
              <a:ea typeface="微软雅黑" pitchFamily="34" charset="-122"/>
            </a:endParaRPr>
          </a:p>
          <a:p>
            <a:pPr algn="ctr"/>
            <a:r>
              <a:rPr lang="zh-CN" altLang="en-US" sz="1200" dirty="0">
                <a:solidFill>
                  <a:schemeClr val="bg1"/>
                </a:solidFill>
                <a:latin typeface="微软雅黑" pitchFamily="34" charset="-122"/>
                <a:ea typeface="微软雅黑" pitchFamily="34" charset="-122"/>
              </a:rPr>
              <a:t>迟缓</a:t>
            </a:r>
          </a:p>
        </p:txBody>
      </p:sp>
      <p:sp>
        <p:nvSpPr>
          <p:cNvPr id="17" name="矩形 16"/>
          <p:cNvSpPr/>
          <p:nvPr/>
        </p:nvSpPr>
        <p:spPr>
          <a:xfrm>
            <a:off x="4995522" y="897158"/>
            <a:ext cx="3084260" cy="1814424"/>
          </a:xfrm>
          <a:prstGeom prst="rect">
            <a:avLst/>
          </a:prstGeom>
          <a:blipFill dpi="0" rotWithShape="1">
            <a:blip r:embed="rId3"/>
            <a:srcRect/>
            <a:stretch>
              <a:fillRect l="-7124" t="-22386" r="-3930" b="-796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345923" y="2711582"/>
            <a:ext cx="3111425" cy="1924611"/>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998025728"/>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2" presetClass="entr" presetSubtype="8" fill="hold" grpId="0" nodeType="afterEffect">
                                  <p:stCondLst>
                                    <p:cond delay="0"/>
                                  </p:stCondLst>
                                  <p:childTnLst>
                                    <p:set>
                                      <p:cBhvr>
                                        <p:cTn id="15" dur="1" fill="hold">
                                          <p:stCondLst>
                                            <p:cond delay="0"/>
                                          </p:stCondLst>
                                        </p:cTn>
                                        <p:tgtEl>
                                          <p:spTgt spid="17"/>
                                        </p:tgtEl>
                                        <p:attrNameLst>
                                          <p:attrName>style.visibility</p:attrName>
                                        </p:attrNameLst>
                                      </p:cBhvr>
                                      <p:to>
                                        <p:strVal val="visible"/>
                                      </p:to>
                                    </p:set>
                                    <p:anim calcmode="lin" valueType="num">
                                      <p:cBhvr additive="base">
                                        <p:cTn id="16" dur="500"/>
                                        <p:tgtEl>
                                          <p:spTgt spid="17"/>
                                        </p:tgtEl>
                                        <p:attrNameLst>
                                          <p:attrName>ppt_x</p:attrName>
                                        </p:attrNameLst>
                                      </p:cBhvr>
                                      <p:tavLst>
                                        <p:tav tm="0">
                                          <p:val>
                                            <p:strVal val="#ppt_x-#ppt_w*1.125000"/>
                                          </p:val>
                                        </p:tav>
                                        <p:tav tm="100000">
                                          <p:val>
                                            <p:strVal val="#ppt_x"/>
                                          </p:val>
                                        </p:tav>
                                      </p:tavLst>
                                    </p:anim>
                                    <p:animEffect transition="in" filter="wipe(right)">
                                      <p:cBhvr>
                                        <p:cTn id="17" dur="500"/>
                                        <p:tgtEl>
                                          <p:spTgt spid="17"/>
                                        </p:tgtEl>
                                      </p:cBhvr>
                                    </p:animEffect>
                                  </p:childTnLst>
                                </p:cTn>
                              </p:par>
                              <p:par>
                                <p:cTn id="18" presetID="12" presetClass="entr" presetSubtype="2"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additive="base">
                                        <p:cTn id="20" dur="500"/>
                                        <p:tgtEl>
                                          <p:spTgt spid="18"/>
                                        </p:tgtEl>
                                        <p:attrNameLst>
                                          <p:attrName>ppt_x</p:attrName>
                                        </p:attrNameLst>
                                      </p:cBhvr>
                                      <p:tavLst>
                                        <p:tav tm="0">
                                          <p:val>
                                            <p:strVal val="#ppt_x+#ppt_w*1.125000"/>
                                          </p:val>
                                        </p:tav>
                                        <p:tav tm="100000">
                                          <p:val>
                                            <p:strVal val="#ppt_x"/>
                                          </p:val>
                                        </p:tav>
                                      </p:tavLst>
                                    </p:anim>
                                    <p:animEffect transition="in" filter="wipe(left)">
                                      <p:cBhvr>
                                        <p:cTn id="21" dur="500"/>
                                        <p:tgtEl>
                                          <p:spTgt spid="18"/>
                                        </p:tgtEl>
                                      </p:cBhvr>
                                    </p:animEffect>
                                  </p:childTnLst>
                                </p:cTn>
                              </p:par>
                            </p:childTnLst>
                          </p:cTn>
                        </p:par>
                        <p:par>
                          <p:cTn id="22" fill="hold">
                            <p:stCondLst>
                              <p:cond delay="1000"/>
                            </p:stCondLst>
                            <p:childTnLst>
                              <p:par>
                                <p:cTn id="23" presetID="2" presetClass="entr" presetSubtype="4" fill="hold" grpId="0" nodeType="after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ppt_x"/>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ppt_x"/>
                                          </p:val>
                                        </p:tav>
                                        <p:tav tm="100000">
                                          <p:val>
                                            <p:strVal val="#ppt_x"/>
                                          </p:val>
                                        </p:tav>
                                      </p:tavLst>
                                    </p:anim>
                                    <p:anim calcmode="lin" valueType="num">
                                      <p:cBhvr additive="base">
                                        <p:cTn id="30" dur="500" fill="hold"/>
                                        <p:tgtEl>
                                          <p:spTgt spid="14"/>
                                        </p:tgtEl>
                                        <p:attrNameLst>
                                          <p:attrName>ppt_y</p:attrName>
                                        </p:attrNameLst>
                                      </p:cBhvr>
                                      <p:tavLst>
                                        <p:tav tm="0">
                                          <p:val>
                                            <p:strVal val="1+#ppt_h/2"/>
                                          </p:val>
                                        </p:tav>
                                        <p:tav tm="100000">
                                          <p:val>
                                            <p:strVal val="#ppt_y"/>
                                          </p:val>
                                        </p:tav>
                                      </p:tavLst>
                                    </p:anim>
                                  </p:childTnLst>
                                </p:cTn>
                              </p:par>
                            </p:childTnLst>
                          </p:cTn>
                        </p:par>
                        <p:par>
                          <p:cTn id="31" fill="hold">
                            <p:stCondLst>
                              <p:cond delay="1500"/>
                            </p:stCondLst>
                            <p:childTnLst>
                              <p:par>
                                <p:cTn id="32" presetID="53" presetClass="entr" presetSubtype="16" fill="hold" grpId="0" nodeType="afterEffect">
                                  <p:stCondLst>
                                    <p:cond delay="0"/>
                                  </p:stCondLst>
                                  <p:iterate type="lt">
                                    <p:tmPct val="10000"/>
                                  </p:iterate>
                                  <p:childTnLst>
                                    <p:set>
                                      <p:cBhvr>
                                        <p:cTn id="33" dur="1" fill="hold">
                                          <p:stCondLst>
                                            <p:cond delay="0"/>
                                          </p:stCondLst>
                                        </p:cTn>
                                        <p:tgtEl>
                                          <p:spTgt spid="12"/>
                                        </p:tgtEl>
                                        <p:attrNameLst>
                                          <p:attrName>style.visibility</p:attrName>
                                        </p:attrNameLst>
                                      </p:cBhvr>
                                      <p:to>
                                        <p:strVal val="visible"/>
                                      </p:to>
                                    </p:set>
                                    <p:anim calcmode="lin" valueType="num">
                                      <p:cBhvr>
                                        <p:cTn id="34" dur="500" fill="hold"/>
                                        <p:tgtEl>
                                          <p:spTgt spid="12"/>
                                        </p:tgtEl>
                                        <p:attrNameLst>
                                          <p:attrName>ppt_w</p:attrName>
                                        </p:attrNameLst>
                                      </p:cBhvr>
                                      <p:tavLst>
                                        <p:tav tm="0">
                                          <p:val>
                                            <p:fltVal val="0"/>
                                          </p:val>
                                        </p:tav>
                                        <p:tav tm="100000">
                                          <p:val>
                                            <p:strVal val="#ppt_w"/>
                                          </p:val>
                                        </p:tav>
                                      </p:tavLst>
                                    </p:anim>
                                    <p:anim calcmode="lin" valueType="num">
                                      <p:cBhvr>
                                        <p:cTn id="35" dur="500" fill="hold"/>
                                        <p:tgtEl>
                                          <p:spTgt spid="12"/>
                                        </p:tgtEl>
                                        <p:attrNameLst>
                                          <p:attrName>ppt_h</p:attrName>
                                        </p:attrNameLst>
                                      </p:cBhvr>
                                      <p:tavLst>
                                        <p:tav tm="0">
                                          <p:val>
                                            <p:fltVal val="0"/>
                                          </p:val>
                                        </p:tav>
                                        <p:tav tm="100000">
                                          <p:val>
                                            <p:strVal val="#ppt_h"/>
                                          </p:val>
                                        </p:tav>
                                      </p:tavLst>
                                    </p:anim>
                                    <p:animEffect transition="in" filter="fade">
                                      <p:cBhvr>
                                        <p:cTn id="36" dur="500"/>
                                        <p:tgtEl>
                                          <p:spTgt spid="12"/>
                                        </p:tgtEl>
                                      </p:cBhvr>
                                    </p:animEffect>
                                  </p:childTnLst>
                                </p:cTn>
                              </p:par>
                              <p:par>
                                <p:cTn id="37" presetID="53" presetClass="entr" presetSubtype="16" fill="hold" grpId="0" nodeType="withEffect">
                                  <p:stCondLst>
                                    <p:cond delay="0"/>
                                  </p:stCondLst>
                                  <p:iterate type="lt">
                                    <p:tmPct val="10000"/>
                                  </p:iterate>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animEffect transition="in" filter="fade">
                                      <p:cBhvr>
                                        <p:cTn id="4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animBg="1"/>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1668986" y="1450815"/>
            <a:ext cx="2021785" cy="2178878"/>
            <a:chOff x="3235257" y="1778697"/>
            <a:chExt cx="2695713" cy="2905170"/>
          </a:xfrm>
        </p:grpSpPr>
        <p:grpSp>
          <p:nvGrpSpPr>
            <p:cNvPr id="57" name="组合 56"/>
            <p:cNvGrpSpPr/>
            <p:nvPr/>
          </p:nvGrpSpPr>
          <p:grpSpPr>
            <a:xfrm>
              <a:off x="3235257" y="1778697"/>
              <a:ext cx="2695713" cy="2371943"/>
              <a:chOff x="3802431" y="815742"/>
              <a:chExt cx="4795411" cy="4219455"/>
            </a:xfrm>
            <a:solidFill>
              <a:schemeClr val="bg1">
                <a:lumMod val="85000"/>
                <a:alpha val="36000"/>
              </a:schemeClr>
            </a:solidFill>
          </p:grpSpPr>
          <p:sp>
            <p:nvSpPr>
              <p:cNvPr id="83" name="任意多边形 82"/>
              <p:cNvSpPr/>
              <p:nvPr/>
            </p:nvSpPr>
            <p:spPr>
              <a:xfrm>
                <a:off x="3802431" y="1726704"/>
                <a:ext cx="1114741" cy="1114740"/>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4" name="任意多边形 83"/>
              <p:cNvSpPr/>
              <p:nvPr/>
            </p:nvSpPr>
            <p:spPr>
              <a:xfrm>
                <a:off x="4111394" y="2638731"/>
                <a:ext cx="1708759" cy="1708757"/>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5" name="任意多边形 84"/>
              <p:cNvSpPr/>
              <p:nvPr/>
            </p:nvSpPr>
            <p:spPr>
              <a:xfrm>
                <a:off x="6251250" y="2688606"/>
                <a:ext cx="2346592" cy="2346591"/>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6" name="任意多边形 85"/>
              <p:cNvSpPr/>
              <p:nvPr/>
            </p:nvSpPr>
            <p:spPr>
              <a:xfrm>
                <a:off x="6189737" y="815742"/>
                <a:ext cx="1569763" cy="1569761"/>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7" name="任意多边形 86"/>
              <p:cNvSpPr/>
              <p:nvPr/>
            </p:nvSpPr>
            <p:spPr>
              <a:xfrm>
                <a:off x="5248157" y="1719896"/>
                <a:ext cx="1708759" cy="1708757"/>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8" name="组合 57"/>
            <p:cNvGrpSpPr/>
            <p:nvPr/>
          </p:nvGrpSpPr>
          <p:grpSpPr>
            <a:xfrm>
              <a:off x="3576840" y="1811582"/>
              <a:ext cx="1799087" cy="2872285"/>
              <a:chOff x="2628899" y="0"/>
              <a:chExt cx="3924299" cy="6265035"/>
            </a:xfrm>
          </p:grpSpPr>
          <p:sp>
            <p:nvSpPr>
              <p:cNvPr id="67" name="圆角矩形 66"/>
              <p:cNvSpPr/>
              <p:nvPr/>
            </p:nvSpPr>
            <p:spPr>
              <a:xfrm>
                <a:off x="4210045" y="6028676"/>
                <a:ext cx="762006" cy="217706"/>
              </a:xfrm>
              <a:prstGeom prst="roundRect">
                <a:avLst/>
              </a:prstGeom>
              <a:gradFill>
                <a:gsLst>
                  <a:gs pos="53000">
                    <a:schemeClr val="bg1">
                      <a:lumMod val="75000"/>
                    </a:schemeClr>
                  </a:gs>
                  <a:gs pos="100000">
                    <a:schemeClr val="bg1">
                      <a:lumMod val="6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任意多边形 67"/>
              <p:cNvSpPr/>
              <p:nvPr/>
            </p:nvSpPr>
            <p:spPr>
              <a:xfrm rot="18900000">
                <a:off x="3939602" y="4935998"/>
                <a:ext cx="1302892" cy="1329037"/>
              </a:xfrm>
              <a:custGeom>
                <a:avLst/>
                <a:gdLst>
                  <a:gd name="connsiteX0" fmla="*/ 221518 w 1329080"/>
                  <a:gd name="connsiteY0" fmla="*/ 0 h 1329080"/>
                  <a:gd name="connsiteX1" fmla="*/ 1329080 w 1329080"/>
                  <a:gd name="connsiteY1" fmla="*/ 1107563 h 1329080"/>
                  <a:gd name="connsiteX2" fmla="*/ 1107563 w 1329080"/>
                  <a:gd name="connsiteY2" fmla="*/ 1329080 h 1329080"/>
                  <a:gd name="connsiteX3" fmla="*/ 543947 w 1329080"/>
                  <a:gd name="connsiteY3" fmla="*/ 1329080 h 1329080"/>
                  <a:gd name="connsiteX4" fmla="*/ 0 w 1329080"/>
                  <a:gd name="connsiteY4" fmla="*/ 785133 h 1329080"/>
                  <a:gd name="connsiteX5" fmla="*/ 0 w 1329080"/>
                  <a:gd name="connsiteY5" fmla="*/ 221518 h 1329080"/>
                  <a:gd name="connsiteX6" fmla="*/ 221518 w 1329080"/>
                  <a:gd name="connsiteY6" fmla="*/ 0 h 1329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29080" h="1329080">
                    <a:moveTo>
                      <a:pt x="221518" y="0"/>
                    </a:moveTo>
                    <a:lnTo>
                      <a:pt x="1329080" y="1107563"/>
                    </a:lnTo>
                    <a:cubicBezTo>
                      <a:pt x="1329080" y="1229903"/>
                      <a:pt x="1229903" y="1329080"/>
                      <a:pt x="1107563" y="1329080"/>
                    </a:cubicBezTo>
                    <a:lnTo>
                      <a:pt x="543947" y="1329080"/>
                    </a:lnTo>
                    <a:lnTo>
                      <a:pt x="0" y="785133"/>
                    </a:lnTo>
                    <a:lnTo>
                      <a:pt x="0" y="221518"/>
                    </a:lnTo>
                    <a:cubicBezTo>
                      <a:pt x="0" y="99177"/>
                      <a:pt x="99177" y="0"/>
                      <a:pt x="221518" y="0"/>
                    </a:cubicBezTo>
                    <a:close/>
                  </a:path>
                </a:pathLst>
              </a:custGeom>
              <a:gradFill>
                <a:gsLst>
                  <a:gs pos="48000">
                    <a:schemeClr val="bg1">
                      <a:lumMod val="65000"/>
                    </a:schemeClr>
                  </a:gs>
                  <a:gs pos="100000">
                    <a:schemeClr val="bg1">
                      <a:lumMod val="75000"/>
                      <a:alpha val="82000"/>
                    </a:schemeClr>
                  </a:gs>
                  <a:gs pos="300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9" name="任意多边形 68"/>
              <p:cNvSpPr/>
              <p:nvPr/>
            </p:nvSpPr>
            <p:spPr>
              <a:xfrm>
                <a:off x="3748086" y="4667095"/>
                <a:ext cx="1685925" cy="933422"/>
              </a:xfrm>
              <a:custGeom>
                <a:avLst/>
                <a:gdLst>
                  <a:gd name="connsiteX0" fmla="*/ 0 w 1685925"/>
                  <a:gd name="connsiteY0" fmla="*/ 0 h 933452"/>
                  <a:gd name="connsiteX1" fmla="*/ 1685925 w 1685925"/>
                  <a:gd name="connsiteY1" fmla="*/ 0 h 933452"/>
                  <a:gd name="connsiteX2" fmla="*/ 1685925 w 1685925"/>
                  <a:gd name="connsiteY2" fmla="*/ 933452 h 933452"/>
                  <a:gd name="connsiteX3" fmla="*/ 0 w 1685925"/>
                  <a:gd name="connsiteY3" fmla="*/ 933452 h 933452"/>
                </a:gdLst>
                <a:ahLst/>
                <a:cxnLst>
                  <a:cxn ang="0">
                    <a:pos x="connsiteX0" y="connsiteY0"/>
                  </a:cxn>
                  <a:cxn ang="0">
                    <a:pos x="connsiteX1" y="connsiteY1"/>
                  </a:cxn>
                  <a:cxn ang="0">
                    <a:pos x="connsiteX2" y="connsiteY2"/>
                  </a:cxn>
                  <a:cxn ang="0">
                    <a:pos x="connsiteX3" y="connsiteY3"/>
                  </a:cxn>
                </a:cxnLst>
                <a:rect l="l" t="t" r="r" b="b"/>
                <a:pathLst>
                  <a:path w="1685925" h="933452">
                    <a:moveTo>
                      <a:pt x="0" y="0"/>
                    </a:moveTo>
                    <a:lnTo>
                      <a:pt x="1685925" y="0"/>
                    </a:lnTo>
                    <a:lnTo>
                      <a:pt x="1685925" y="933452"/>
                    </a:lnTo>
                    <a:lnTo>
                      <a:pt x="0" y="933452"/>
                    </a:lnTo>
                    <a:close/>
                  </a:path>
                </a:pathLst>
              </a:custGeom>
              <a:gradFill>
                <a:gsLst>
                  <a:gs pos="88000">
                    <a:schemeClr val="bg1">
                      <a:lumMod val="75000"/>
                    </a:schemeClr>
                  </a:gs>
                  <a:gs pos="51000">
                    <a:schemeClr val="bg1">
                      <a:lumMod val="65000"/>
                    </a:schemeClr>
                  </a:gs>
                  <a:gs pos="64000">
                    <a:schemeClr val="bg1">
                      <a:lumMod val="85000"/>
                    </a:schemeClr>
                  </a:gs>
                  <a:gs pos="76000">
                    <a:schemeClr val="bg1"/>
                  </a:gs>
                  <a:gs pos="37000">
                    <a:schemeClr val="bg1">
                      <a:lumMod val="85000"/>
                    </a:schemeClr>
                  </a:gs>
                  <a:gs pos="22000">
                    <a:schemeClr val="bg1"/>
                  </a:gs>
                  <a:gs pos="100000">
                    <a:schemeClr val="bg1">
                      <a:lumMod val="65000"/>
                    </a:schemeClr>
                  </a:gs>
                  <a:gs pos="3000">
                    <a:schemeClr val="bg1">
                      <a:lumMod val="6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0" name="圆角矩形 69"/>
              <p:cNvSpPr/>
              <p:nvPr/>
            </p:nvSpPr>
            <p:spPr>
              <a:xfrm rot="21300000">
                <a:off x="3745776" y="5473669"/>
                <a:ext cx="1674822" cy="82844"/>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1" name="圆角矩形 70"/>
              <p:cNvSpPr/>
              <p:nvPr/>
            </p:nvSpPr>
            <p:spPr>
              <a:xfrm rot="21300000">
                <a:off x="3745776" y="5002848"/>
                <a:ext cx="1674822" cy="78826"/>
              </a:xfrm>
              <a:prstGeom prst="roundRect">
                <a:avLst>
                  <a:gd name="adj" fmla="val 18590"/>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2" name="圆角矩形 71"/>
              <p:cNvSpPr/>
              <p:nvPr/>
            </p:nvSpPr>
            <p:spPr>
              <a:xfrm rot="21300000">
                <a:off x="3745776" y="5169520"/>
                <a:ext cx="1674822" cy="78826"/>
              </a:xfrm>
              <a:prstGeom prst="roundRect">
                <a:avLst>
                  <a:gd name="adj" fmla="val 1062"/>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3" name="圆角矩形 72"/>
              <p:cNvSpPr/>
              <p:nvPr/>
            </p:nvSpPr>
            <p:spPr>
              <a:xfrm rot="21300000">
                <a:off x="3745776" y="5338332"/>
                <a:ext cx="1674822" cy="78826"/>
              </a:xfrm>
              <a:prstGeom prst="roundRect">
                <a:avLst>
                  <a:gd name="adj" fmla="val 14265"/>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4" name="任意多边形 73"/>
              <p:cNvSpPr/>
              <p:nvPr/>
            </p:nvSpPr>
            <p:spPr>
              <a:xfrm>
                <a:off x="2628899" y="0"/>
                <a:ext cx="3924299" cy="4667095"/>
              </a:xfrm>
              <a:custGeom>
                <a:avLst/>
                <a:gdLst>
                  <a:gd name="connsiteX0" fmla="*/ 1962150 w 3924300"/>
                  <a:gd name="connsiteY0" fmla="*/ 0 h 4667248"/>
                  <a:gd name="connsiteX1" fmla="*/ 3924300 w 3924300"/>
                  <a:gd name="connsiteY1" fmla="*/ 1962150 h 4667248"/>
                  <a:gd name="connsiteX2" fmla="*/ 3770105 w 3924300"/>
                  <a:gd name="connsiteY2" fmla="*/ 2725908 h 4667248"/>
                  <a:gd name="connsiteX3" fmla="*/ 3769902 w 3924300"/>
                  <a:gd name="connsiteY3" fmla="*/ 2726328 h 4667248"/>
                  <a:gd name="connsiteX4" fmla="*/ 3802289 w 3924300"/>
                  <a:gd name="connsiteY4" fmla="*/ 2740482 h 4667248"/>
                  <a:gd name="connsiteX5" fmla="*/ 3076575 w 3924300"/>
                  <a:gd name="connsiteY5" fmla="*/ 4362442 h 4667248"/>
                  <a:gd name="connsiteX6" fmla="*/ 2771769 w 3924300"/>
                  <a:gd name="connsiteY6" fmla="*/ 4667248 h 4667248"/>
                  <a:gd name="connsiteX7" fmla="*/ 1152531 w 3924300"/>
                  <a:gd name="connsiteY7" fmla="*/ 4667248 h 4667248"/>
                  <a:gd name="connsiteX8" fmla="*/ 847725 w 3924300"/>
                  <a:gd name="connsiteY8" fmla="*/ 4362442 h 4667248"/>
                  <a:gd name="connsiteX9" fmla="*/ 165554 w 3924300"/>
                  <a:gd name="connsiteY9" fmla="*/ 2765883 h 4667248"/>
                  <a:gd name="connsiteX10" fmla="*/ 172070 w 3924300"/>
                  <a:gd name="connsiteY10" fmla="*/ 2763013 h 4667248"/>
                  <a:gd name="connsiteX11" fmla="*/ 154196 w 3924300"/>
                  <a:gd name="connsiteY11" fmla="*/ 2725908 h 4667248"/>
                  <a:gd name="connsiteX12" fmla="*/ 0 w 3924300"/>
                  <a:gd name="connsiteY12" fmla="*/ 1962150 h 4667248"/>
                  <a:gd name="connsiteX13" fmla="*/ 1962150 w 3924300"/>
                  <a:gd name="connsiteY13"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802289 w 3924300"/>
                  <a:gd name="connsiteY3" fmla="*/ 2740482 h 4667248"/>
                  <a:gd name="connsiteX4" fmla="*/ 3076575 w 3924300"/>
                  <a:gd name="connsiteY4" fmla="*/ 4362442 h 4667248"/>
                  <a:gd name="connsiteX5" fmla="*/ 2771769 w 3924300"/>
                  <a:gd name="connsiteY5" fmla="*/ 4667248 h 4667248"/>
                  <a:gd name="connsiteX6" fmla="*/ 1152531 w 3924300"/>
                  <a:gd name="connsiteY6" fmla="*/ 4667248 h 4667248"/>
                  <a:gd name="connsiteX7" fmla="*/ 847725 w 3924300"/>
                  <a:gd name="connsiteY7" fmla="*/ 4362442 h 4667248"/>
                  <a:gd name="connsiteX8" fmla="*/ 165554 w 3924300"/>
                  <a:gd name="connsiteY8" fmla="*/ 2765883 h 4667248"/>
                  <a:gd name="connsiteX9" fmla="*/ 172070 w 3924300"/>
                  <a:gd name="connsiteY9" fmla="*/ 2763013 h 4667248"/>
                  <a:gd name="connsiteX10" fmla="*/ 154196 w 3924300"/>
                  <a:gd name="connsiteY10" fmla="*/ 2725908 h 4667248"/>
                  <a:gd name="connsiteX11" fmla="*/ 0 w 3924300"/>
                  <a:gd name="connsiteY11" fmla="*/ 1962150 h 4667248"/>
                  <a:gd name="connsiteX12" fmla="*/ 1962150 w 3924300"/>
                  <a:gd name="connsiteY12"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 name="connsiteX0" fmla="*/ 1962150 w 3924300"/>
                  <a:gd name="connsiteY0" fmla="*/ 0 h 4667248"/>
                  <a:gd name="connsiteX1" fmla="*/ 3924300 w 3924300"/>
                  <a:gd name="connsiteY1" fmla="*/ 1962150 h 4667248"/>
                  <a:gd name="connsiteX2" fmla="*/ 3770105 w 3924300"/>
                  <a:gd name="connsiteY2" fmla="*/ 2725908 h 4667248"/>
                  <a:gd name="connsiteX3" fmla="*/ 3076575 w 3924300"/>
                  <a:gd name="connsiteY3" fmla="*/ 4362442 h 4667248"/>
                  <a:gd name="connsiteX4" fmla="*/ 2771769 w 3924300"/>
                  <a:gd name="connsiteY4" fmla="*/ 4667248 h 4667248"/>
                  <a:gd name="connsiteX5" fmla="*/ 1152531 w 3924300"/>
                  <a:gd name="connsiteY5" fmla="*/ 4667248 h 4667248"/>
                  <a:gd name="connsiteX6" fmla="*/ 847725 w 3924300"/>
                  <a:gd name="connsiteY6" fmla="*/ 4362442 h 4667248"/>
                  <a:gd name="connsiteX7" fmla="*/ 165554 w 3924300"/>
                  <a:gd name="connsiteY7" fmla="*/ 2765883 h 4667248"/>
                  <a:gd name="connsiteX8" fmla="*/ 172070 w 3924300"/>
                  <a:gd name="connsiteY8" fmla="*/ 2763013 h 4667248"/>
                  <a:gd name="connsiteX9" fmla="*/ 154196 w 3924300"/>
                  <a:gd name="connsiteY9" fmla="*/ 2725908 h 4667248"/>
                  <a:gd name="connsiteX10" fmla="*/ 0 w 3924300"/>
                  <a:gd name="connsiteY10" fmla="*/ 1962150 h 4667248"/>
                  <a:gd name="connsiteX11" fmla="*/ 1962150 w 3924300"/>
                  <a:gd name="connsiteY11" fmla="*/ 0 h 4667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24300" h="4667248">
                    <a:moveTo>
                      <a:pt x="1962150" y="0"/>
                    </a:moveTo>
                    <a:cubicBezTo>
                      <a:pt x="3045816" y="0"/>
                      <a:pt x="3924300" y="878484"/>
                      <a:pt x="3924300" y="1962150"/>
                    </a:cubicBezTo>
                    <a:cubicBezTo>
                      <a:pt x="3924300" y="2233067"/>
                      <a:pt x="3869395" y="2491159"/>
                      <a:pt x="3770105" y="2725908"/>
                    </a:cubicBezTo>
                    <a:cubicBezTo>
                      <a:pt x="3628818" y="3125957"/>
                      <a:pt x="3071514" y="3695985"/>
                      <a:pt x="3076575" y="4362442"/>
                    </a:cubicBezTo>
                    <a:cubicBezTo>
                      <a:pt x="3076575" y="4530782"/>
                      <a:pt x="2940109" y="4667248"/>
                      <a:pt x="2771769" y="4667248"/>
                    </a:cubicBezTo>
                    <a:lnTo>
                      <a:pt x="1152531" y="4667248"/>
                    </a:lnTo>
                    <a:cubicBezTo>
                      <a:pt x="984191" y="4667248"/>
                      <a:pt x="847725" y="4530782"/>
                      <a:pt x="847725" y="4362442"/>
                    </a:cubicBezTo>
                    <a:cubicBezTo>
                      <a:pt x="870101" y="3728807"/>
                      <a:pt x="388106" y="3288393"/>
                      <a:pt x="165554" y="2765883"/>
                    </a:cubicBezTo>
                    <a:lnTo>
                      <a:pt x="172070" y="2763013"/>
                    </a:lnTo>
                    <a:lnTo>
                      <a:pt x="154196" y="2725908"/>
                    </a:lnTo>
                    <a:cubicBezTo>
                      <a:pt x="54905" y="2491159"/>
                      <a:pt x="0" y="2233067"/>
                      <a:pt x="0" y="1962150"/>
                    </a:cubicBezTo>
                    <a:cubicBezTo>
                      <a:pt x="0" y="878484"/>
                      <a:pt x="878484" y="0"/>
                      <a:pt x="1962150" y="0"/>
                    </a:cubicBezTo>
                    <a:close/>
                  </a:path>
                </a:pathLst>
              </a:custGeom>
              <a:gradFill flip="none" rotWithShape="1">
                <a:gsLst>
                  <a:gs pos="100000">
                    <a:schemeClr val="bg1"/>
                  </a:gs>
                  <a:gs pos="57000">
                    <a:schemeClr val="bg1"/>
                  </a:gs>
                  <a:gs pos="0">
                    <a:srgbClr val="DADADA">
                      <a:alpha val="0"/>
                    </a:srgbClr>
                  </a:gs>
                </a:gsLst>
                <a:path path="shape">
                  <a:fillToRect l="50000" t="50000" r="50000" b="50000"/>
                </a:path>
                <a:tileRect/>
              </a:gra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5" name="圆角矩形 74"/>
              <p:cNvSpPr/>
              <p:nvPr/>
            </p:nvSpPr>
            <p:spPr>
              <a:xfrm>
                <a:off x="3710112" y="4705663"/>
                <a:ext cx="1788888" cy="32661"/>
              </a:xfrm>
              <a:prstGeom prst="roundRect">
                <a:avLst>
                  <a:gd name="adj" fmla="val 50000"/>
                </a:avLst>
              </a:prstGeom>
              <a:gradFill>
                <a:gsLst>
                  <a:gs pos="100000">
                    <a:schemeClr val="bg1">
                      <a:lumMod val="50000"/>
                    </a:schemeClr>
                  </a:gs>
                  <a:gs pos="51500">
                    <a:schemeClr val="bg1">
                      <a:lumMod val="85000"/>
                    </a:schemeClr>
                  </a:gs>
                  <a:gs pos="300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6" name="圆角矩形 75"/>
              <p:cNvSpPr/>
              <p:nvPr/>
            </p:nvSpPr>
            <p:spPr>
              <a:xfrm rot="21300000">
                <a:off x="3667322" y="4909817"/>
                <a:ext cx="1831730" cy="78827"/>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7" name="圆角矩形 76"/>
              <p:cNvSpPr/>
              <p:nvPr/>
            </p:nvSpPr>
            <p:spPr>
              <a:xfrm rot="21300000">
                <a:off x="3667322" y="5069954"/>
                <a:ext cx="1831730" cy="78826"/>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8" name="圆角矩形 77"/>
              <p:cNvSpPr/>
              <p:nvPr/>
            </p:nvSpPr>
            <p:spPr>
              <a:xfrm rot="21300000">
                <a:off x="3667322" y="5236631"/>
                <a:ext cx="1831730" cy="78827"/>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圆角矩形 78"/>
              <p:cNvSpPr/>
              <p:nvPr/>
            </p:nvSpPr>
            <p:spPr>
              <a:xfrm rot="21300000">
                <a:off x="3667322" y="5405447"/>
                <a:ext cx="1831730" cy="78827"/>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0" name="圆角矩形 79"/>
              <p:cNvSpPr/>
              <p:nvPr/>
            </p:nvSpPr>
            <p:spPr>
              <a:xfrm rot="21300000">
                <a:off x="3667322" y="5540786"/>
                <a:ext cx="1831730" cy="82844"/>
              </a:xfrm>
              <a:prstGeom prst="roundRect">
                <a:avLst>
                  <a:gd name="adj" fmla="val 50000"/>
                </a:avLst>
              </a:prstGeom>
              <a:gradFill>
                <a:gsLst>
                  <a:gs pos="100000">
                    <a:schemeClr val="bg1">
                      <a:lumMod val="50000"/>
                    </a:schemeClr>
                  </a:gs>
                  <a:gs pos="50000">
                    <a:schemeClr val="bg1">
                      <a:lumMod val="75000"/>
                    </a:schemeClr>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1" name="圆角矩形 80"/>
              <p:cNvSpPr/>
              <p:nvPr/>
            </p:nvSpPr>
            <p:spPr>
              <a:xfrm>
                <a:off x="4009766" y="5932936"/>
                <a:ext cx="1178587" cy="35135"/>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2" name="圆角矩形 81"/>
              <p:cNvSpPr/>
              <p:nvPr/>
            </p:nvSpPr>
            <p:spPr>
              <a:xfrm>
                <a:off x="4201537" y="6135967"/>
                <a:ext cx="776005" cy="16226"/>
              </a:xfrm>
              <a:prstGeom prst="roundRect">
                <a:avLst>
                  <a:gd name="adj" fmla="val 13637"/>
                </a:avLst>
              </a:prstGeom>
              <a:gradFill>
                <a:gsLst>
                  <a:gs pos="78000">
                    <a:schemeClr val="bg1"/>
                  </a:gs>
                  <a:gs pos="53000">
                    <a:schemeClr val="tx1">
                      <a:lumMod val="50000"/>
                      <a:lumOff val="50000"/>
                    </a:schemeClr>
                  </a:gs>
                  <a:gs pos="100000">
                    <a:schemeClr val="bg1">
                      <a:lumMod val="50000"/>
                    </a:schemeClr>
                  </a:gs>
                  <a:gs pos="23000">
                    <a:schemeClr val="bg1"/>
                  </a:gs>
                  <a:gs pos="0">
                    <a:schemeClr val="bg1">
                      <a:lumMod val="5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9" name="任意多边形 58"/>
            <p:cNvSpPr/>
            <p:nvPr/>
          </p:nvSpPr>
          <p:spPr>
            <a:xfrm>
              <a:off x="4062696" y="2994793"/>
              <a:ext cx="582033" cy="582033"/>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任意多边形 59"/>
            <p:cNvSpPr/>
            <p:nvPr/>
          </p:nvSpPr>
          <p:spPr>
            <a:xfrm>
              <a:off x="4579937" y="2842477"/>
              <a:ext cx="435232" cy="435232"/>
            </a:xfrm>
            <a:custGeom>
              <a:avLst/>
              <a:gdLst>
                <a:gd name="connsiteX0" fmla="*/ 870381 w 1740762"/>
                <a:gd name="connsiteY0" fmla="*/ 422211 h 1740760"/>
                <a:gd name="connsiteX1" fmla="*/ 422212 w 1740762"/>
                <a:gd name="connsiteY1" fmla="*/ 870380 h 1740760"/>
                <a:gd name="connsiteX2" fmla="*/ 870381 w 1740762"/>
                <a:gd name="connsiteY2" fmla="*/ 1318549 h 1740760"/>
                <a:gd name="connsiteX3" fmla="*/ 1318550 w 1740762"/>
                <a:gd name="connsiteY3" fmla="*/ 870380 h 1740760"/>
                <a:gd name="connsiteX4" fmla="*/ 870381 w 1740762"/>
                <a:gd name="connsiteY4" fmla="*/ 422211 h 1740760"/>
                <a:gd name="connsiteX5" fmla="*/ 785261 w 1740762"/>
                <a:gd name="connsiteY5" fmla="*/ 0 h 1740760"/>
                <a:gd name="connsiteX6" fmla="*/ 955501 w 1740762"/>
                <a:gd name="connsiteY6" fmla="*/ 0 h 1740760"/>
                <a:gd name="connsiteX7" fmla="*/ 955501 w 1740762"/>
                <a:gd name="connsiteY7" fmla="*/ 134329 h 1740760"/>
                <a:gd name="connsiteX8" fmla="*/ 1014988 w 1740762"/>
                <a:gd name="connsiteY8" fmla="*/ 143408 h 1740760"/>
                <a:gd name="connsiteX9" fmla="*/ 1073317 w 1740762"/>
                <a:gd name="connsiteY9" fmla="*/ 158020 h 1740760"/>
                <a:gd name="connsiteX10" fmla="*/ 1124821 w 1740762"/>
                <a:gd name="connsiteY10" fmla="*/ 33680 h 1740760"/>
                <a:gd name="connsiteX11" fmla="*/ 1282102 w 1740762"/>
                <a:gd name="connsiteY11" fmla="*/ 98828 h 1740760"/>
                <a:gd name="connsiteX12" fmla="*/ 1229998 w 1740762"/>
                <a:gd name="connsiteY12" fmla="*/ 224619 h 1740760"/>
                <a:gd name="connsiteX13" fmla="*/ 1250218 w 1740762"/>
                <a:gd name="connsiteY13" fmla="*/ 235760 h 1740760"/>
                <a:gd name="connsiteX14" fmla="*/ 1327066 w 1740762"/>
                <a:gd name="connsiteY14" fmla="*/ 289364 h 1740760"/>
                <a:gd name="connsiteX15" fmla="*/ 1329143 w 1740762"/>
                <a:gd name="connsiteY15" fmla="*/ 291241 h 1740760"/>
                <a:gd name="connsiteX16" fmla="*/ 1425645 w 1740762"/>
                <a:gd name="connsiteY16" fmla="*/ 194739 h 1740760"/>
                <a:gd name="connsiteX17" fmla="*/ 1546022 w 1740762"/>
                <a:gd name="connsiteY17" fmla="*/ 315117 h 1740760"/>
                <a:gd name="connsiteX18" fmla="*/ 1448558 w 1740762"/>
                <a:gd name="connsiteY18" fmla="*/ 412582 h 1740760"/>
                <a:gd name="connsiteX19" fmla="*/ 1457388 w 1740762"/>
                <a:gd name="connsiteY19" fmla="*/ 422838 h 1740760"/>
                <a:gd name="connsiteX20" fmla="*/ 1514167 w 1740762"/>
                <a:gd name="connsiteY20" fmla="*/ 511583 h 1740760"/>
                <a:gd name="connsiteX21" fmla="*/ 1641935 w 1740762"/>
                <a:gd name="connsiteY21" fmla="*/ 458659 h 1740760"/>
                <a:gd name="connsiteX22" fmla="*/ 1707082 w 1740762"/>
                <a:gd name="connsiteY22" fmla="*/ 615941 h 1740760"/>
                <a:gd name="connsiteX23" fmla="*/ 1579247 w 1740762"/>
                <a:gd name="connsiteY23" fmla="*/ 668892 h 1740760"/>
                <a:gd name="connsiteX24" fmla="*/ 1584835 w 1740762"/>
                <a:gd name="connsiteY24" fmla="*/ 687711 h 1740760"/>
                <a:gd name="connsiteX25" fmla="*/ 1601709 w 1740762"/>
                <a:gd name="connsiteY25" fmla="*/ 777321 h 1740760"/>
                <a:gd name="connsiteX26" fmla="*/ 1602202 w 1740762"/>
                <a:gd name="connsiteY26" fmla="*/ 785260 h 1740760"/>
                <a:gd name="connsiteX27" fmla="*/ 1740762 w 1740762"/>
                <a:gd name="connsiteY27" fmla="*/ 785260 h 1740760"/>
                <a:gd name="connsiteX28" fmla="*/ 1740762 w 1740762"/>
                <a:gd name="connsiteY28" fmla="*/ 955500 h 1740760"/>
                <a:gd name="connsiteX29" fmla="*/ 1602244 w 1740762"/>
                <a:gd name="connsiteY29" fmla="*/ 955500 h 1740760"/>
                <a:gd name="connsiteX30" fmla="*/ 1592412 w 1740762"/>
                <a:gd name="connsiteY30" fmla="*/ 1019928 h 1740760"/>
                <a:gd name="connsiteX31" fmla="*/ 1579385 w 1740762"/>
                <a:gd name="connsiteY31" fmla="*/ 1071925 h 1740760"/>
                <a:gd name="connsiteX32" fmla="*/ 1707082 w 1740762"/>
                <a:gd name="connsiteY32" fmla="*/ 1124819 h 1740760"/>
                <a:gd name="connsiteX33" fmla="*/ 1641935 w 1740762"/>
                <a:gd name="connsiteY33" fmla="*/ 1282101 h 1740760"/>
                <a:gd name="connsiteX34" fmla="*/ 1514336 w 1740762"/>
                <a:gd name="connsiteY34" fmla="*/ 1229247 h 1740760"/>
                <a:gd name="connsiteX35" fmla="*/ 1500059 w 1740762"/>
                <a:gd name="connsiteY35" fmla="*/ 1255158 h 1740760"/>
                <a:gd name="connsiteX36" fmla="*/ 1448892 w 1740762"/>
                <a:gd name="connsiteY36" fmla="*/ 1328512 h 1740760"/>
                <a:gd name="connsiteX37" fmla="*/ 1546022 w 1740762"/>
                <a:gd name="connsiteY37" fmla="*/ 1425643 h 1740760"/>
                <a:gd name="connsiteX38" fmla="*/ 1425645 w 1740762"/>
                <a:gd name="connsiteY38" fmla="*/ 1546021 h 1740760"/>
                <a:gd name="connsiteX39" fmla="*/ 1328549 w 1740762"/>
                <a:gd name="connsiteY39" fmla="*/ 1448925 h 1740760"/>
                <a:gd name="connsiteX40" fmla="*/ 1312981 w 1740762"/>
                <a:gd name="connsiteY40" fmla="*/ 1462328 h 1740760"/>
                <a:gd name="connsiteX41" fmla="*/ 1229762 w 1740762"/>
                <a:gd name="connsiteY41" fmla="*/ 1515571 h 1740760"/>
                <a:gd name="connsiteX42" fmla="*/ 1282102 w 1740762"/>
                <a:gd name="connsiteY42" fmla="*/ 1641932 h 1740760"/>
                <a:gd name="connsiteX43" fmla="*/ 1124821 w 1740762"/>
                <a:gd name="connsiteY43" fmla="*/ 1707080 h 1740760"/>
                <a:gd name="connsiteX44" fmla="*/ 1073151 w 1740762"/>
                <a:gd name="connsiteY44" fmla="*/ 1582339 h 1740760"/>
                <a:gd name="connsiteX45" fmla="*/ 1048108 w 1740762"/>
                <a:gd name="connsiteY45" fmla="*/ 1589775 h 1740760"/>
                <a:gd name="connsiteX46" fmla="*/ 958498 w 1740762"/>
                <a:gd name="connsiteY46" fmla="*/ 1606649 h 1740760"/>
                <a:gd name="connsiteX47" fmla="*/ 955501 w 1740762"/>
                <a:gd name="connsiteY47" fmla="*/ 1606835 h 1740760"/>
                <a:gd name="connsiteX48" fmla="*/ 955501 w 1740762"/>
                <a:gd name="connsiteY48" fmla="*/ 1740760 h 1740760"/>
                <a:gd name="connsiteX49" fmla="*/ 785261 w 1740762"/>
                <a:gd name="connsiteY49" fmla="*/ 1740760 h 1740760"/>
                <a:gd name="connsiteX50" fmla="*/ 785261 w 1740762"/>
                <a:gd name="connsiteY50" fmla="*/ 1607939 h 1740760"/>
                <a:gd name="connsiteX51" fmla="*/ 715891 w 1740762"/>
                <a:gd name="connsiteY51" fmla="*/ 1597352 h 1740760"/>
                <a:gd name="connsiteX52" fmla="*/ 666516 w 1740762"/>
                <a:gd name="connsiteY52" fmla="*/ 1584982 h 1740760"/>
                <a:gd name="connsiteX53" fmla="*/ 615942 w 1740762"/>
                <a:gd name="connsiteY53" fmla="*/ 1707080 h 1740760"/>
                <a:gd name="connsiteX54" fmla="*/ 458661 w 1740762"/>
                <a:gd name="connsiteY54" fmla="*/ 1641932 h 1740760"/>
                <a:gd name="connsiteX55" fmla="*/ 508928 w 1740762"/>
                <a:gd name="connsiteY55" fmla="*/ 1520575 h 1740760"/>
                <a:gd name="connsiteX56" fmla="*/ 480660 w 1740762"/>
                <a:gd name="connsiteY56" fmla="*/ 1504999 h 1740760"/>
                <a:gd name="connsiteX57" fmla="*/ 407307 w 1740762"/>
                <a:gd name="connsiteY57" fmla="*/ 1453832 h 1740760"/>
                <a:gd name="connsiteX58" fmla="*/ 315118 w 1740762"/>
                <a:gd name="connsiteY58" fmla="*/ 1546021 h 1740760"/>
                <a:gd name="connsiteX59" fmla="*/ 194740 w 1740762"/>
                <a:gd name="connsiteY59" fmla="*/ 1425643 h 1740760"/>
                <a:gd name="connsiteX60" fmla="*/ 286894 w 1740762"/>
                <a:gd name="connsiteY60" fmla="*/ 1333489 h 1740760"/>
                <a:gd name="connsiteX61" fmla="*/ 273491 w 1740762"/>
                <a:gd name="connsiteY61" fmla="*/ 1317922 h 1740760"/>
                <a:gd name="connsiteX62" fmla="*/ 218783 w 1740762"/>
                <a:gd name="connsiteY62" fmla="*/ 1232414 h 1740760"/>
                <a:gd name="connsiteX63" fmla="*/ 98828 w 1740762"/>
                <a:gd name="connsiteY63" fmla="*/ 1282101 h 1740760"/>
                <a:gd name="connsiteX64" fmla="*/ 33680 w 1740762"/>
                <a:gd name="connsiteY64" fmla="*/ 1124819 h 1740760"/>
                <a:gd name="connsiteX65" fmla="*/ 152714 w 1740762"/>
                <a:gd name="connsiteY65" fmla="*/ 1075514 h 1740760"/>
                <a:gd name="connsiteX66" fmla="*/ 146043 w 1740762"/>
                <a:gd name="connsiteY66" fmla="*/ 1053048 h 1740760"/>
                <a:gd name="connsiteX67" fmla="*/ 129170 w 1740762"/>
                <a:gd name="connsiteY67" fmla="*/ 963438 h 1740760"/>
                <a:gd name="connsiteX68" fmla="*/ 128677 w 1740762"/>
                <a:gd name="connsiteY68" fmla="*/ 955500 h 1740760"/>
                <a:gd name="connsiteX69" fmla="*/ 0 w 1740762"/>
                <a:gd name="connsiteY69" fmla="*/ 955500 h 1740760"/>
                <a:gd name="connsiteX70" fmla="*/ 0 w 1740762"/>
                <a:gd name="connsiteY70" fmla="*/ 785260 h 1740760"/>
                <a:gd name="connsiteX71" fmla="*/ 128814 w 1740762"/>
                <a:gd name="connsiteY71" fmla="*/ 785260 h 1740760"/>
                <a:gd name="connsiteX72" fmla="*/ 134981 w 1740762"/>
                <a:gd name="connsiteY72" fmla="*/ 739025 h 1740760"/>
                <a:gd name="connsiteX73" fmla="*/ 147040 w 1740762"/>
                <a:gd name="connsiteY73" fmla="*/ 683819 h 1740760"/>
                <a:gd name="connsiteX74" fmla="*/ 152622 w 1740762"/>
                <a:gd name="connsiteY74" fmla="*/ 665208 h 1740760"/>
                <a:gd name="connsiteX75" fmla="*/ 33680 w 1740762"/>
                <a:gd name="connsiteY75" fmla="*/ 615940 h 1740760"/>
                <a:gd name="connsiteX76" fmla="*/ 98828 w 1740762"/>
                <a:gd name="connsiteY76" fmla="*/ 458659 h 1740760"/>
                <a:gd name="connsiteX77" fmla="*/ 219054 w 1740762"/>
                <a:gd name="connsiteY77" fmla="*/ 508459 h 1740760"/>
                <a:gd name="connsiteX78" fmla="*/ 264199 w 1740762"/>
                <a:gd name="connsiteY78" fmla="*/ 435381 h 1740760"/>
                <a:gd name="connsiteX79" fmla="*/ 286732 w 1740762"/>
                <a:gd name="connsiteY79" fmla="*/ 407109 h 1740760"/>
                <a:gd name="connsiteX80" fmla="*/ 194740 w 1740762"/>
                <a:gd name="connsiteY80" fmla="*/ 315117 h 1740760"/>
                <a:gd name="connsiteX81" fmla="*/ 315118 w 1740762"/>
                <a:gd name="connsiteY81" fmla="*/ 194739 h 1740760"/>
                <a:gd name="connsiteX82" fmla="*/ 407197 w 1740762"/>
                <a:gd name="connsiteY82" fmla="*/ 286817 h 1740760"/>
                <a:gd name="connsiteX83" fmla="*/ 460791 w 1740762"/>
                <a:gd name="connsiteY83" fmla="*/ 248268 h 1740760"/>
                <a:gd name="connsiteX84" fmla="*/ 508858 w 1740762"/>
                <a:gd name="connsiteY84" fmla="*/ 220014 h 1740760"/>
                <a:gd name="connsiteX85" fmla="*/ 458661 w 1740762"/>
                <a:gd name="connsiteY85" fmla="*/ 98828 h 1740760"/>
                <a:gd name="connsiteX86" fmla="*/ 615942 w 1740762"/>
                <a:gd name="connsiteY86" fmla="*/ 33679 h 1740760"/>
                <a:gd name="connsiteX87" fmla="*/ 666597 w 1740762"/>
                <a:gd name="connsiteY87" fmla="*/ 155970 h 1740760"/>
                <a:gd name="connsiteX88" fmla="*/ 715891 w 1740762"/>
                <a:gd name="connsiteY88" fmla="*/ 143408 h 1740760"/>
                <a:gd name="connsiteX89" fmla="*/ 785261 w 1740762"/>
                <a:gd name="connsiteY89" fmla="*/ 132820 h 1740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40762" h="1740760">
                  <a:moveTo>
                    <a:pt x="870381" y="422211"/>
                  </a:moveTo>
                  <a:cubicBezTo>
                    <a:pt x="622864" y="422211"/>
                    <a:pt x="422212" y="622863"/>
                    <a:pt x="422212" y="870380"/>
                  </a:cubicBezTo>
                  <a:cubicBezTo>
                    <a:pt x="422212" y="1117897"/>
                    <a:pt x="622864" y="1318549"/>
                    <a:pt x="870381" y="1318549"/>
                  </a:cubicBezTo>
                  <a:cubicBezTo>
                    <a:pt x="1117898" y="1318549"/>
                    <a:pt x="1318550" y="1117897"/>
                    <a:pt x="1318550" y="870380"/>
                  </a:cubicBezTo>
                  <a:cubicBezTo>
                    <a:pt x="1318550" y="622863"/>
                    <a:pt x="1117898" y="422211"/>
                    <a:pt x="870381" y="422211"/>
                  </a:cubicBezTo>
                  <a:close/>
                  <a:moveTo>
                    <a:pt x="785261" y="0"/>
                  </a:moveTo>
                  <a:lnTo>
                    <a:pt x="955501" y="0"/>
                  </a:lnTo>
                  <a:lnTo>
                    <a:pt x="955501" y="134329"/>
                  </a:lnTo>
                  <a:lnTo>
                    <a:pt x="1014988" y="143408"/>
                  </a:lnTo>
                  <a:lnTo>
                    <a:pt x="1073317" y="158020"/>
                  </a:lnTo>
                  <a:lnTo>
                    <a:pt x="1124821" y="33680"/>
                  </a:lnTo>
                  <a:lnTo>
                    <a:pt x="1282102" y="98828"/>
                  </a:lnTo>
                  <a:lnTo>
                    <a:pt x="1229998" y="224619"/>
                  </a:lnTo>
                  <a:lnTo>
                    <a:pt x="1250218" y="235760"/>
                  </a:lnTo>
                  <a:cubicBezTo>
                    <a:pt x="1276992" y="252029"/>
                    <a:pt x="1302655" y="269943"/>
                    <a:pt x="1327066" y="289364"/>
                  </a:cubicBezTo>
                  <a:lnTo>
                    <a:pt x="1329143" y="291241"/>
                  </a:lnTo>
                  <a:lnTo>
                    <a:pt x="1425645" y="194739"/>
                  </a:lnTo>
                  <a:lnTo>
                    <a:pt x="1546022" y="315117"/>
                  </a:lnTo>
                  <a:lnTo>
                    <a:pt x="1448558" y="412582"/>
                  </a:lnTo>
                  <a:lnTo>
                    <a:pt x="1457388" y="422838"/>
                  </a:lnTo>
                  <a:lnTo>
                    <a:pt x="1514167" y="511583"/>
                  </a:lnTo>
                  <a:lnTo>
                    <a:pt x="1641935" y="458659"/>
                  </a:lnTo>
                  <a:lnTo>
                    <a:pt x="1707082" y="615941"/>
                  </a:lnTo>
                  <a:lnTo>
                    <a:pt x="1579247" y="668892"/>
                  </a:lnTo>
                  <a:lnTo>
                    <a:pt x="1584835" y="687711"/>
                  </a:lnTo>
                  <a:cubicBezTo>
                    <a:pt x="1592232" y="716929"/>
                    <a:pt x="1597895" y="746838"/>
                    <a:pt x="1601709" y="777321"/>
                  </a:cubicBezTo>
                  <a:lnTo>
                    <a:pt x="1602202" y="785260"/>
                  </a:lnTo>
                  <a:lnTo>
                    <a:pt x="1740762" y="785260"/>
                  </a:lnTo>
                  <a:lnTo>
                    <a:pt x="1740762" y="955500"/>
                  </a:lnTo>
                  <a:lnTo>
                    <a:pt x="1602244" y="955500"/>
                  </a:lnTo>
                  <a:lnTo>
                    <a:pt x="1592412" y="1019928"/>
                  </a:lnTo>
                  <a:lnTo>
                    <a:pt x="1579385" y="1071925"/>
                  </a:lnTo>
                  <a:lnTo>
                    <a:pt x="1707082" y="1124819"/>
                  </a:lnTo>
                  <a:lnTo>
                    <a:pt x="1641935" y="1282101"/>
                  </a:lnTo>
                  <a:lnTo>
                    <a:pt x="1514336" y="1229247"/>
                  </a:lnTo>
                  <a:lnTo>
                    <a:pt x="1500059" y="1255158"/>
                  </a:lnTo>
                  <a:lnTo>
                    <a:pt x="1448892" y="1328512"/>
                  </a:lnTo>
                  <a:lnTo>
                    <a:pt x="1546022" y="1425643"/>
                  </a:lnTo>
                  <a:lnTo>
                    <a:pt x="1425645" y="1546021"/>
                  </a:lnTo>
                  <a:lnTo>
                    <a:pt x="1328549" y="1448925"/>
                  </a:lnTo>
                  <a:lnTo>
                    <a:pt x="1312981" y="1462328"/>
                  </a:lnTo>
                  <a:lnTo>
                    <a:pt x="1229762" y="1515571"/>
                  </a:lnTo>
                  <a:lnTo>
                    <a:pt x="1282102" y="1641932"/>
                  </a:lnTo>
                  <a:lnTo>
                    <a:pt x="1124821" y="1707080"/>
                  </a:lnTo>
                  <a:lnTo>
                    <a:pt x="1073151" y="1582339"/>
                  </a:lnTo>
                  <a:lnTo>
                    <a:pt x="1048108" y="1589775"/>
                  </a:lnTo>
                  <a:cubicBezTo>
                    <a:pt x="1018890" y="1597172"/>
                    <a:pt x="988981" y="1602835"/>
                    <a:pt x="958498" y="1606649"/>
                  </a:cubicBezTo>
                  <a:lnTo>
                    <a:pt x="955501" y="1606835"/>
                  </a:lnTo>
                  <a:lnTo>
                    <a:pt x="955501" y="1740760"/>
                  </a:lnTo>
                  <a:lnTo>
                    <a:pt x="785261" y="1740760"/>
                  </a:lnTo>
                  <a:lnTo>
                    <a:pt x="785261" y="1607939"/>
                  </a:lnTo>
                  <a:lnTo>
                    <a:pt x="715891" y="1597352"/>
                  </a:lnTo>
                  <a:lnTo>
                    <a:pt x="666516" y="1584982"/>
                  </a:lnTo>
                  <a:lnTo>
                    <a:pt x="615942" y="1707080"/>
                  </a:lnTo>
                  <a:lnTo>
                    <a:pt x="458661" y="1641932"/>
                  </a:lnTo>
                  <a:lnTo>
                    <a:pt x="508928" y="1520575"/>
                  </a:lnTo>
                  <a:lnTo>
                    <a:pt x="480660" y="1504999"/>
                  </a:lnTo>
                  <a:lnTo>
                    <a:pt x="407307" y="1453832"/>
                  </a:lnTo>
                  <a:lnTo>
                    <a:pt x="315118" y="1546021"/>
                  </a:lnTo>
                  <a:lnTo>
                    <a:pt x="194740" y="1425643"/>
                  </a:lnTo>
                  <a:lnTo>
                    <a:pt x="286894" y="1333489"/>
                  </a:lnTo>
                  <a:lnTo>
                    <a:pt x="273491" y="1317922"/>
                  </a:lnTo>
                  <a:lnTo>
                    <a:pt x="218783" y="1232414"/>
                  </a:lnTo>
                  <a:lnTo>
                    <a:pt x="98828" y="1282101"/>
                  </a:lnTo>
                  <a:lnTo>
                    <a:pt x="33680" y="1124819"/>
                  </a:lnTo>
                  <a:lnTo>
                    <a:pt x="152714" y="1075514"/>
                  </a:lnTo>
                  <a:lnTo>
                    <a:pt x="146043" y="1053048"/>
                  </a:lnTo>
                  <a:cubicBezTo>
                    <a:pt x="138647" y="1023830"/>
                    <a:pt x="132984" y="993922"/>
                    <a:pt x="129170" y="963438"/>
                  </a:cubicBezTo>
                  <a:lnTo>
                    <a:pt x="128677" y="955500"/>
                  </a:lnTo>
                  <a:lnTo>
                    <a:pt x="0" y="955500"/>
                  </a:lnTo>
                  <a:lnTo>
                    <a:pt x="0" y="785260"/>
                  </a:lnTo>
                  <a:lnTo>
                    <a:pt x="128814" y="785260"/>
                  </a:lnTo>
                  <a:lnTo>
                    <a:pt x="134981" y="739025"/>
                  </a:lnTo>
                  <a:cubicBezTo>
                    <a:pt x="138313" y="720372"/>
                    <a:pt x="142341" y="701961"/>
                    <a:pt x="147040" y="683819"/>
                  </a:cubicBezTo>
                  <a:lnTo>
                    <a:pt x="152622" y="665208"/>
                  </a:lnTo>
                  <a:lnTo>
                    <a:pt x="33680" y="615940"/>
                  </a:lnTo>
                  <a:lnTo>
                    <a:pt x="98828" y="458659"/>
                  </a:lnTo>
                  <a:lnTo>
                    <a:pt x="219054" y="508459"/>
                  </a:lnTo>
                  <a:lnTo>
                    <a:pt x="264199" y="435381"/>
                  </a:lnTo>
                  <a:lnTo>
                    <a:pt x="286732" y="407109"/>
                  </a:lnTo>
                  <a:lnTo>
                    <a:pt x="194740" y="315117"/>
                  </a:lnTo>
                  <a:lnTo>
                    <a:pt x="315118" y="194739"/>
                  </a:lnTo>
                  <a:lnTo>
                    <a:pt x="407197" y="286817"/>
                  </a:lnTo>
                  <a:lnTo>
                    <a:pt x="460791" y="248268"/>
                  </a:lnTo>
                  <a:lnTo>
                    <a:pt x="508858" y="220014"/>
                  </a:lnTo>
                  <a:lnTo>
                    <a:pt x="458661" y="98828"/>
                  </a:lnTo>
                  <a:lnTo>
                    <a:pt x="615942" y="33679"/>
                  </a:lnTo>
                  <a:lnTo>
                    <a:pt x="666597" y="155970"/>
                  </a:lnTo>
                  <a:lnTo>
                    <a:pt x="715891" y="143408"/>
                  </a:lnTo>
                  <a:lnTo>
                    <a:pt x="785261" y="13282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61" name="组合 60"/>
            <p:cNvGrpSpPr/>
            <p:nvPr/>
          </p:nvGrpSpPr>
          <p:grpSpPr>
            <a:xfrm>
              <a:off x="3946422" y="2091799"/>
              <a:ext cx="932515" cy="932517"/>
              <a:chOff x="1325410" y="1372730"/>
              <a:chExt cx="1251559" cy="1251561"/>
            </a:xfrm>
            <a:effectLst>
              <a:outerShdw blurRad="76200" dist="38100" dir="2700000" algn="tl" rotWithShape="0">
                <a:prstClr val="black">
                  <a:alpha val="40000"/>
                </a:prstClr>
              </a:outerShdw>
            </a:effectLst>
          </p:grpSpPr>
          <p:sp>
            <p:nvSpPr>
              <p:cNvPr id="63" name="任意多边形 62"/>
              <p:cNvSpPr/>
              <p:nvPr/>
            </p:nvSpPr>
            <p:spPr>
              <a:xfrm>
                <a:off x="1325410" y="1372730"/>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4" name="任意多边形 63"/>
              <p:cNvSpPr/>
              <p:nvPr/>
            </p:nvSpPr>
            <p:spPr>
              <a:xfrm rot="5400000">
                <a:off x="1951189" y="137273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5" name="任意多边形 64"/>
              <p:cNvSpPr/>
              <p:nvPr/>
            </p:nvSpPr>
            <p:spPr>
              <a:xfrm rot="10800000">
                <a:off x="1951187"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66" name="任意多边形 65"/>
              <p:cNvSpPr/>
              <p:nvPr/>
            </p:nvSpPr>
            <p:spPr>
              <a:xfrm rot="16200000">
                <a:off x="1325411" y="1998511"/>
                <a:ext cx="625779" cy="625780"/>
              </a:xfrm>
              <a:custGeom>
                <a:avLst/>
                <a:gdLst>
                  <a:gd name="connsiteX0" fmla="*/ 564580 w 625779"/>
                  <a:gd name="connsiteY0" fmla="*/ 0 h 625780"/>
                  <a:gd name="connsiteX1" fmla="*/ 625779 w 625779"/>
                  <a:gd name="connsiteY1" fmla="*/ 0 h 625780"/>
                  <a:gd name="connsiteX2" fmla="*/ 625779 w 625779"/>
                  <a:gd name="connsiteY2" fmla="*/ 303558 h 625780"/>
                  <a:gd name="connsiteX3" fmla="*/ 303558 w 625779"/>
                  <a:gd name="connsiteY3" fmla="*/ 625779 h 625780"/>
                  <a:gd name="connsiteX4" fmla="*/ 303559 w 625779"/>
                  <a:gd name="connsiteY4" fmla="*/ 625780 h 625780"/>
                  <a:gd name="connsiteX5" fmla="*/ 0 w 625779"/>
                  <a:gd name="connsiteY5" fmla="*/ 625780 h 625780"/>
                  <a:gd name="connsiteX6" fmla="*/ 0 w 625779"/>
                  <a:gd name="connsiteY6" fmla="*/ 564580 h 625780"/>
                  <a:gd name="connsiteX7" fmla="*/ 92614 w 625779"/>
                  <a:gd name="connsiteY7" fmla="*/ 564580 h 625780"/>
                  <a:gd name="connsiteX8" fmla="*/ 97048 w 625779"/>
                  <a:gd name="connsiteY8" fmla="*/ 531339 h 625780"/>
                  <a:gd name="connsiteX9" fmla="*/ 105718 w 625779"/>
                  <a:gd name="connsiteY9" fmla="*/ 491647 h 625780"/>
                  <a:gd name="connsiteX10" fmla="*/ 109731 w 625779"/>
                  <a:gd name="connsiteY10" fmla="*/ 478266 h 625780"/>
                  <a:gd name="connsiteX11" fmla="*/ 24215 w 625779"/>
                  <a:gd name="connsiteY11" fmla="*/ 442844 h 625780"/>
                  <a:gd name="connsiteX12" fmla="*/ 71055 w 625779"/>
                  <a:gd name="connsiteY12" fmla="*/ 329763 h 625780"/>
                  <a:gd name="connsiteX13" fmla="*/ 157494 w 625779"/>
                  <a:gd name="connsiteY13" fmla="*/ 365568 h 625780"/>
                  <a:gd name="connsiteX14" fmla="*/ 189952 w 625779"/>
                  <a:gd name="connsiteY14" fmla="*/ 313027 h 625780"/>
                  <a:gd name="connsiteX15" fmla="*/ 206152 w 625779"/>
                  <a:gd name="connsiteY15" fmla="*/ 292700 h 625780"/>
                  <a:gd name="connsiteX16" fmla="*/ 140013 w 625779"/>
                  <a:gd name="connsiteY16" fmla="*/ 226560 h 625780"/>
                  <a:gd name="connsiteX17" fmla="*/ 226561 w 625779"/>
                  <a:gd name="connsiteY17" fmla="*/ 140012 h 625780"/>
                  <a:gd name="connsiteX18" fmla="*/ 292763 w 625779"/>
                  <a:gd name="connsiteY18" fmla="*/ 206214 h 625780"/>
                  <a:gd name="connsiteX19" fmla="*/ 331296 w 625779"/>
                  <a:gd name="connsiteY19" fmla="*/ 178498 h 625780"/>
                  <a:gd name="connsiteX20" fmla="*/ 365854 w 625779"/>
                  <a:gd name="connsiteY20" fmla="*/ 158184 h 625780"/>
                  <a:gd name="connsiteX21" fmla="*/ 329764 w 625779"/>
                  <a:gd name="connsiteY21" fmla="*/ 71055 h 625780"/>
                  <a:gd name="connsiteX22" fmla="*/ 442845 w 625779"/>
                  <a:gd name="connsiteY22" fmla="*/ 24214 h 625780"/>
                  <a:gd name="connsiteX23" fmla="*/ 479264 w 625779"/>
                  <a:gd name="connsiteY23" fmla="*/ 112138 h 625780"/>
                  <a:gd name="connsiteX24" fmla="*/ 514705 w 625779"/>
                  <a:gd name="connsiteY24" fmla="*/ 103106 h 625780"/>
                  <a:gd name="connsiteX25" fmla="*/ 564580 w 625779"/>
                  <a:gd name="connsiteY25" fmla="*/ 95494 h 62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25779" h="625780">
                    <a:moveTo>
                      <a:pt x="564580" y="0"/>
                    </a:moveTo>
                    <a:lnTo>
                      <a:pt x="625779" y="0"/>
                    </a:lnTo>
                    <a:lnTo>
                      <a:pt x="625779" y="303558"/>
                    </a:lnTo>
                    <a:cubicBezTo>
                      <a:pt x="447821" y="303558"/>
                      <a:pt x="303558" y="447821"/>
                      <a:pt x="303558" y="625779"/>
                    </a:cubicBezTo>
                    <a:lnTo>
                      <a:pt x="303559" y="625780"/>
                    </a:lnTo>
                    <a:lnTo>
                      <a:pt x="0" y="625780"/>
                    </a:lnTo>
                    <a:lnTo>
                      <a:pt x="0" y="564580"/>
                    </a:lnTo>
                    <a:lnTo>
                      <a:pt x="92614" y="564580"/>
                    </a:lnTo>
                    <a:lnTo>
                      <a:pt x="97048" y="531339"/>
                    </a:lnTo>
                    <a:cubicBezTo>
                      <a:pt x="99443" y="517928"/>
                      <a:pt x="102339" y="504691"/>
                      <a:pt x="105718" y="491647"/>
                    </a:cubicBezTo>
                    <a:lnTo>
                      <a:pt x="109731" y="478266"/>
                    </a:lnTo>
                    <a:lnTo>
                      <a:pt x="24215" y="442844"/>
                    </a:lnTo>
                    <a:lnTo>
                      <a:pt x="71055" y="329763"/>
                    </a:lnTo>
                    <a:lnTo>
                      <a:pt x="157494" y="365568"/>
                    </a:lnTo>
                    <a:lnTo>
                      <a:pt x="189952" y="313027"/>
                    </a:lnTo>
                    <a:lnTo>
                      <a:pt x="206152" y="292700"/>
                    </a:lnTo>
                    <a:lnTo>
                      <a:pt x="140013" y="226560"/>
                    </a:lnTo>
                    <a:lnTo>
                      <a:pt x="226561" y="140012"/>
                    </a:lnTo>
                    <a:lnTo>
                      <a:pt x="292763" y="206214"/>
                    </a:lnTo>
                    <a:lnTo>
                      <a:pt x="331296" y="178498"/>
                    </a:lnTo>
                    <a:lnTo>
                      <a:pt x="365854" y="158184"/>
                    </a:lnTo>
                    <a:lnTo>
                      <a:pt x="329764" y="71055"/>
                    </a:lnTo>
                    <a:lnTo>
                      <a:pt x="442845" y="24214"/>
                    </a:lnTo>
                    <a:lnTo>
                      <a:pt x="479264" y="112138"/>
                    </a:lnTo>
                    <a:lnTo>
                      <a:pt x="514705" y="103106"/>
                    </a:lnTo>
                    <a:lnTo>
                      <a:pt x="564580" y="9549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62" name="椭圆 61"/>
            <p:cNvSpPr/>
            <p:nvPr/>
          </p:nvSpPr>
          <p:spPr>
            <a:xfrm rot="1860000">
              <a:off x="4472229" y="2824594"/>
              <a:ext cx="25701" cy="25701"/>
            </a:xfrm>
            <a:prstGeom prst="ellips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13">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88" name="文本框 87"/>
          <p:cNvSpPr txBox="1"/>
          <p:nvPr/>
        </p:nvSpPr>
        <p:spPr>
          <a:xfrm>
            <a:off x="1357730" y="3842166"/>
            <a:ext cx="2493493" cy="338495"/>
          </a:xfrm>
          <a:prstGeom prst="rect">
            <a:avLst/>
          </a:prstGeom>
          <a:noFill/>
        </p:spPr>
        <p:txBody>
          <a:bodyPr wrap="square" rtlCol="0">
            <a:spAutoFit/>
          </a:bodyPr>
          <a:lstStyle/>
          <a:p>
            <a:pPr algn="ctr"/>
            <a:r>
              <a:rPr lang="zh-CN" altLang="en-US" sz="1600" dirty="0">
                <a:solidFill>
                  <a:schemeClr val="tx1">
                    <a:lumMod val="50000"/>
                    <a:lumOff val="50000"/>
                  </a:schemeClr>
                </a:solidFill>
                <a:effectLst>
                  <a:innerShdw blurRad="38100" dist="50800" dir="13500000">
                    <a:prstClr val="black">
                      <a:alpha val="60000"/>
                    </a:prstClr>
                  </a:innerShdw>
                </a:effectLst>
                <a:latin typeface="Impact" panose="020B0806030902050204" pitchFamily="34" charset="0"/>
                <a:ea typeface="微软雅黑" panose="020B0503020204020204" pitchFamily="34" charset="-122"/>
                <a:sym typeface="Arial" panose="020B0604020202020204" pitchFamily="34" charset="0"/>
              </a:rPr>
              <a:t>添加文本</a:t>
            </a:r>
          </a:p>
        </p:txBody>
      </p:sp>
      <p:grpSp>
        <p:nvGrpSpPr>
          <p:cNvPr id="89" name="Group 8"/>
          <p:cNvGrpSpPr>
            <a:grpSpLocks noChangeAspect="1"/>
          </p:cNvGrpSpPr>
          <p:nvPr/>
        </p:nvGrpSpPr>
        <p:grpSpPr bwMode="auto">
          <a:xfrm>
            <a:off x="4775362" y="1396104"/>
            <a:ext cx="311171" cy="314532"/>
            <a:chOff x="4313" y="1262"/>
            <a:chExt cx="463" cy="468"/>
          </a:xfrm>
          <a:solidFill>
            <a:schemeClr val="accent1"/>
          </a:solidFill>
        </p:grpSpPr>
        <p:sp>
          <p:nvSpPr>
            <p:cNvPr id="90" name="Rectangle 9"/>
            <p:cNvSpPr>
              <a:spLocks noChangeArrowheads="1"/>
            </p:cNvSpPr>
            <p:nvPr/>
          </p:nvSpPr>
          <p:spPr bwMode="auto">
            <a:xfrm>
              <a:off x="4603" y="1387"/>
              <a:ext cx="77" cy="34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1" name="Rectangle 10"/>
            <p:cNvSpPr>
              <a:spLocks noChangeArrowheads="1"/>
            </p:cNvSpPr>
            <p:nvPr/>
          </p:nvSpPr>
          <p:spPr bwMode="auto">
            <a:xfrm>
              <a:off x="4699" y="1349"/>
              <a:ext cx="77" cy="38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2" name="Rectangle 11"/>
            <p:cNvSpPr>
              <a:spLocks noChangeArrowheads="1"/>
            </p:cNvSpPr>
            <p:nvPr/>
          </p:nvSpPr>
          <p:spPr bwMode="auto">
            <a:xfrm>
              <a:off x="4515" y="1447"/>
              <a:ext cx="76" cy="28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3" name="Rectangle 12"/>
            <p:cNvSpPr>
              <a:spLocks noChangeArrowheads="1"/>
            </p:cNvSpPr>
            <p:nvPr/>
          </p:nvSpPr>
          <p:spPr bwMode="auto">
            <a:xfrm>
              <a:off x="4423" y="1486"/>
              <a:ext cx="80" cy="24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4" name="Rectangle 13"/>
            <p:cNvSpPr>
              <a:spLocks noChangeArrowheads="1"/>
            </p:cNvSpPr>
            <p:nvPr/>
          </p:nvSpPr>
          <p:spPr bwMode="auto">
            <a:xfrm>
              <a:off x="4335" y="1565"/>
              <a:ext cx="76" cy="16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5" name="Freeform 14"/>
            <p:cNvSpPr>
              <a:spLocks/>
            </p:cNvSpPr>
            <p:nvPr/>
          </p:nvSpPr>
          <p:spPr bwMode="auto">
            <a:xfrm>
              <a:off x="4313" y="1277"/>
              <a:ext cx="298" cy="247"/>
            </a:xfrm>
            <a:custGeom>
              <a:avLst/>
              <a:gdLst>
                <a:gd name="T0" fmla="*/ 0 w 298"/>
                <a:gd name="T1" fmla="*/ 240 h 247"/>
                <a:gd name="T2" fmla="*/ 290 w 298"/>
                <a:gd name="T3" fmla="*/ 0 h 247"/>
                <a:gd name="T4" fmla="*/ 298 w 298"/>
                <a:gd name="T5" fmla="*/ 7 h 247"/>
                <a:gd name="T6" fmla="*/ 7 w 298"/>
                <a:gd name="T7" fmla="*/ 247 h 247"/>
                <a:gd name="T8" fmla="*/ 0 w 298"/>
                <a:gd name="T9" fmla="*/ 240 h 247"/>
                <a:gd name="T10" fmla="*/ 0 w 298"/>
                <a:gd name="T11" fmla="*/ 240 h 247"/>
              </a:gdLst>
              <a:ahLst/>
              <a:cxnLst>
                <a:cxn ang="0">
                  <a:pos x="T0" y="T1"/>
                </a:cxn>
                <a:cxn ang="0">
                  <a:pos x="T2" y="T3"/>
                </a:cxn>
                <a:cxn ang="0">
                  <a:pos x="T4" y="T5"/>
                </a:cxn>
                <a:cxn ang="0">
                  <a:pos x="T6" y="T7"/>
                </a:cxn>
                <a:cxn ang="0">
                  <a:pos x="T8" y="T9"/>
                </a:cxn>
                <a:cxn ang="0">
                  <a:pos x="T10" y="T11"/>
                </a:cxn>
              </a:cxnLst>
              <a:rect l="0" t="0" r="r" b="b"/>
              <a:pathLst>
                <a:path w="298" h="247">
                  <a:moveTo>
                    <a:pt x="0" y="240"/>
                  </a:moveTo>
                  <a:lnTo>
                    <a:pt x="290" y="0"/>
                  </a:lnTo>
                  <a:lnTo>
                    <a:pt x="298" y="7"/>
                  </a:lnTo>
                  <a:lnTo>
                    <a:pt x="7" y="247"/>
                  </a:lnTo>
                  <a:lnTo>
                    <a:pt x="0" y="240"/>
                  </a:lnTo>
                  <a:lnTo>
                    <a:pt x="0" y="2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96" name="Freeform 15"/>
            <p:cNvSpPr>
              <a:spLocks/>
            </p:cNvSpPr>
            <p:nvPr/>
          </p:nvSpPr>
          <p:spPr bwMode="auto">
            <a:xfrm>
              <a:off x="4567" y="1262"/>
              <a:ext cx="65" cy="58"/>
            </a:xfrm>
            <a:custGeom>
              <a:avLst/>
              <a:gdLst>
                <a:gd name="T0" fmla="*/ 0 w 65"/>
                <a:gd name="T1" fmla="*/ 3 h 58"/>
                <a:gd name="T2" fmla="*/ 65 w 65"/>
                <a:gd name="T3" fmla="*/ 0 h 58"/>
                <a:gd name="T4" fmla="*/ 36 w 65"/>
                <a:gd name="T5" fmla="*/ 58 h 58"/>
                <a:gd name="T6" fmla="*/ 0 w 65"/>
                <a:gd name="T7" fmla="*/ 3 h 58"/>
              </a:gdLst>
              <a:ahLst/>
              <a:cxnLst>
                <a:cxn ang="0">
                  <a:pos x="T0" y="T1"/>
                </a:cxn>
                <a:cxn ang="0">
                  <a:pos x="T2" y="T3"/>
                </a:cxn>
                <a:cxn ang="0">
                  <a:pos x="T4" y="T5"/>
                </a:cxn>
                <a:cxn ang="0">
                  <a:pos x="T6" y="T7"/>
                </a:cxn>
              </a:cxnLst>
              <a:rect l="0" t="0" r="r" b="b"/>
              <a:pathLst>
                <a:path w="65" h="58">
                  <a:moveTo>
                    <a:pt x="0" y="3"/>
                  </a:moveTo>
                  <a:lnTo>
                    <a:pt x="65" y="0"/>
                  </a:lnTo>
                  <a:lnTo>
                    <a:pt x="36" y="58"/>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sp>
        <p:nvSpPr>
          <p:cNvPr id="97" name="Freeform 19"/>
          <p:cNvSpPr>
            <a:spLocks/>
          </p:cNvSpPr>
          <p:nvPr/>
        </p:nvSpPr>
        <p:spPr bwMode="auto">
          <a:xfrm>
            <a:off x="4826287" y="2010510"/>
            <a:ext cx="209321" cy="409697"/>
          </a:xfrm>
          <a:custGeom>
            <a:avLst/>
            <a:gdLst>
              <a:gd name="T0" fmla="*/ 38 w 96"/>
              <a:gd name="T1" fmla="*/ 191 h 191"/>
              <a:gd name="T2" fmla="*/ 38 w 96"/>
              <a:gd name="T3" fmla="*/ 168 h 191"/>
              <a:gd name="T4" fmla="*/ 0 w 96"/>
              <a:gd name="T5" fmla="*/ 158 h 191"/>
              <a:gd name="T6" fmla="*/ 6 w 96"/>
              <a:gd name="T7" fmla="*/ 136 h 191"/>
              <a:gd name="T8" fmla="*/ 43 w 96"/>
              <a:gd name="T9" fmla="*/ 146 h 191"/>
              <a:gd name="T10" fmla="*/ 67 w 96"/>
              <a:gd name="T11" fmla="*/ 128 h 191"/>
              <a:gd name="T12" fmla="*/ 42 w 96"/>
              <a:gd name="T13" fmla="*/ 104 h 191"/>
              <a:gd name="T14" fmla="*/ 2 w 96"/>
              <a:gd name="T15" fmla="*/ 63 h 191"/>
              <a:gd name="T16" fmla="*/ 39 w 96"/>
              <a:gd name="T17" fmla="*/ 23 h 191"/>
              <a:gd name="T18" fmla="*/ 39 w 96"/>
              <a:gd name="T19" fmla="*/ 0 h 191"/>
              <a:gd name="T20" fmla="*/ 58 w 96"/>
              <a:gd name="T21" fmla="*/ 0 h 191"/>
              <a:gd name="T22" fmla="*/ 58 w 96"/>
              <a:gd name="T23" fmla="*/ 22 h 191"/>
              <a:gd name="T24" fmla="*/ 90 w 96"/>
              <a:gd name="T25" fmla="*/ 30 h 191"/>
              <a:gd name="T26" fmla="*/ 84 w 96"/>
              <a:gd name="T27" fmla="*/ 51 h 191"/>
              <a:gd name="T28" fmla="*/ 52 w 96"/>
              <a:gd name="T29" fmla="*/ 43 h 191"/>
              <a:gd name="T30" fmla="*/ 30 w 96"/>
              <a:gd name="T31" fmla="*/ 59 h 191"/>
              <a:gd name="T32" fmla="*/ 59 w 96"/>
              <a:gd name="T33" fmla="*/ 82 h 191"/>
              <a:gd name="T34" fmla="*/ 96 w 96"/>
              <a:gd name="T35" fmla="*/ 125 h 191"/>
              <a:gd name="T36" fmla="*/ 57 w 96"/>
              <a:gd name="T37" fmla="*/ 167 h 191"/>
              <a:gd name="T38" fmla="*/ 57 w 96"/>
              <a:gd name="T39" fmla="*/ 191 h 191"/>
              <a:gd name="T40" fmla="*/ 38 w 96"/>
              <a:gd name="T41" fmla="*/ 19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6" h="191">
                <a:moveTo>
                  <a:pt x="38" y="191"/>
                </a:moveTo>
                <a:cubicBezTo>
                  <a:pt x="38" y="168"/>
                  <a:pt x="38" y="168"/>
                  <a:pt x="38" y="168"/>
                </a:cubicBezTo>
                <a:cubicBezTo>
                  <a:pt x="23" y="168"/>
                  <a:pt x="9" y="163"/>
                  <a:pt x="0" y="158"/>
                </a:cubicBezTo>
                <a:cubicBezTo>
                  <a:pt x="6" y="136"/>
                  <a:pt x="6" y="136"/>
                  <a:pt x="6" y="136"/>
                </a:cubicBezTo>
                <a:cubicBezTo>
                  <a:pt x="16" y="141"/>
                  <a:pt x="29" y="146"/>
                  <a:pt x="43" y="146"/>
                </a:cubicBezTo>
                <a:cubicBezTo>
                  <a:pt x="57" y="146"/>
                  <a:pt x="67" y="139"/>
                  <a:pt x="67" y="128"/>
                </a:cubicBezTo>
                <a:cubicBezTo>
                  <a:pt x="67" y="117"/>
                  <a:pt x="59" y="111"/>
                  <a:pt x="42" y="104"/>
                </a:cubicBezTo>
                <a:cubicBezTo>
                  <a:pt x="18" y="95"/>
                  <a:pt x="2" y="84"/>
                  <a:pt x="2" y="63"/>
                </a:cubicBezTo>
                <a:cubicBezTo>
                  <a:pt x="2" y="43"/>
                  <a:pt x="16" y="27"/>
                  <a:pt x="39" y="23"/>
                </a:cubicBezTo>
                <a:cubicBezTo>
                  <a:pt x="39" y="0"/>
                  <a:pt x="39" y="0"/>
                  <a:pt x="39" y="0"/>
                </a:cubicBezTo>
                <a:cubicBezTo>
                  <a:pt x="58" y="0"/>
                  <a:pt x="58" y="0"/>
                  <a:pt x="58" y="0"/>
                </a:cubicBezTo>
                <a:cubicBezTo>
                  <a:pt x="58" y="22"/>
                  <a:pt x="58" y="22"/>
                  <a:pt x="58" y="22"/>
                </a:cubicBezTo>
                <a:cubicBezTo>
                  <a:pt x="73" y="22"/>
                  <a:pt x="83" y="26"/>
                  <a:pt x="90" y="30"/>
                </a:cubicBezTo>
                <a:cubicBezTo>
                  <a:pt x="84" y="51"/>
                  <a:pt x="84" y="51"/>
                  <a:pt x="84" y="51"/>
                </a:cubicBezTo>
                <a:cubicBezTo>
                  <a:pt x="79" y="49"/>
                  <a:pt x="68" y="43"/>
                  <a:pt x="52" y="43"/>
                </a:cubicBezTo>
                <a:cubicBezTo>
                  <a:pt x="36" y="43"/>
                  <a:pt x="30" y="52"/>
                  <a:pt x="30" y="59"/>
                </a:cubicBezTo>
                <a:cubicBezTo>
                  <a:pt x="30" y="69"/>
                  <a:pt x="39" y="74"/>
                  <a:pt x="59" y="82"/>
                </a:cubicBezTo>
                <a:cubicBezTo>
                  <a:pt x="85" y="92"/>
                  <a:pt x="96" y="105"/>
                  <a:pt x="96" y="125"/>
                </a:cubicBezTo>
                <a:cubicBezTo>
                  <a:pt x="96" y="145"/>
                  <a:pt x="83" y="162"/>
                  <a:pt x="57" y="167"/>
                </a:cubicBezTo>
                <a:cubicBezTo>
                  <a:pt x="57" y="191"/>
                  <a:pt x="57" y="191"/>
                  <a:pt x="57" y="191"/>
                </a:cubicBezTo>
                <a:lnTo>
                  <a:pt x="38" y="191"/>
                </a:lnTo>
                <a:close/>
              </a:path>
            </a:pathLst>
          </a:custGeom>
          <a:solidFill>
            <a:schemeClr val="accent2"/>
          </a:solidFill>
          <a:ln>
            <a:noFill/>
          </a:ln>
        </p:spPr>
        <p:txBody>
          <a:bodyPr vert="horz" wrap="square" lIns="68580" tIns="34290" rIns="68580" bIns="34290" numCol="1" anchor="t" anchorCtr="0" compatLnSpc="1">
            <a:prstTxWarp prst="textNoShape">
              <a:avLst/>
            </a:prstTxWarp>
          </a:bodyPr>
          <a:lstStyle/>
          <a:p>
            <a:endParaRPr lang="zh-CN" altLang="en-US" sz="1013"/>
          </a:p>
        </p:txBody>
      </p:sp>
      <p:grpSp>
        <p:nvGrpSpPr>
          <p:cNvPr id="98" name="Group 22"/>
          <p:cNvGrpSpPr>
            <a:grpSpLocks noChangeAspect="1"/>
          </p:cNvGrpSpPr>
          <p:nvPr/>
        </p:nvGrpSpPr>
        <p:grpSpPr bwMode="auto">
          <a:xfrm>
            <a:off x="4781074" y="3389460"/>
            <a:ext cx="299747" cy="299747"/>
            <a:chOff x="3617" y="1935"/>
            <a:chExt cx="446" cy="446"/>
          </a:xfrm>
          <a:solidFill>
            <a:schemeClr val="accent4"/>
          </a:solidFill>
        </p:grpSpPr>
        <p:sp>
          <p:nvSpPr>
            <p:cNvPr id="99" name="Freeform 23"/>
            <p:cNvSpPr>
              <a:spLocks noEditPoints="1"/>
            </p:cNvSpPr>
            <p:nvPr/>
          </p:nvSpPr>
          <p:spPr bwMode="auto">
            <a:xfrm>
              <a:off x="3617" y="1935"/>
              <a:ext cx="446" cy="446"/>
            </a:xfrm>
            <a:custGeom>
              <a:avLst/>
              <a:gdLst>
                <a:gd name="T0" fmla="*/ 93 w 186"/>
                <a:gd name="T1" fmla="*/ 0 h 186"/>
                <a:gd name="T2" fmla="*/ 0 w 186"/>
                <a:gd name="T3" fmla="*/ 93 h 186"/>
                <a:gd name="T4" fmla="*/ 93 w 186"/>
                <a:gd name="T5" fmla="*/ 186 h 186"/>
                <a:gd name="T6" fmla="*/ 186 w 186"/>
                <a:gd name="T7" fmla="*/ 93 h 186"/>
                <a:gd name="T8" fmla="*/ 93 w 186"/>
                <a:gd name="T9" fmla="*/ 0 h 186"/>
                <a:gd name="T10" fmla="*/ 93 w 186"/>
                <a:gd name="T11" fmla="*/ 169 h 186"/>
                <a:gd name="T12" fmla="*/ 18 w 186"/>
                <a:gd name="T13" fmla="*/ 93 h 186"/>
                <a:gd name="T14" fmla="*/ 93 w 186"/>
                <a:gd name="T15" fmla="*/ 18 h 186"/>
                <a:gd name="T16" fmla="*/ 169 w 186"/>
                <a:gd name="T17" fmla="*/ 93 h 186"/>
                <a:gd name="T18" fmla="*/ 93 w 186"/>
                <a:gd name="T19" fmla="*/ 169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6" h="186">
                  <a:moveTo>
                    <a:pt x="93" y="0"/>
                  </a:moveTo>
                  <a:cubicBezTo>
                    <a:pt x="42" y="0"/>
                    <a:pt x="0" y="42"/>
                    <a:pt x="0" y="93"/>
                  </a:cubicBezTo>
                  <a:cubicBezTo>
                    <a:pt x="0" y="145"/>
                    <a:pt x="42" y="186"/>
                    <a:pt x="93" y="186"/>
                  </a:cubicBezTo>
                  <a:cubicBezTo>
                    <a:pt x="144" y="186"/>
                    <a:pt x="186" y="145"/>
                    <a:pt x="186" y="93"/>
                  </a:cubicBezTo>
                  <a:cubicBezTo>
                    <a:pt x="186" y="42"/>
                    <a:pt x="144" y="0"/>
                    <a:pt x="93" y="0"/>
                  </a:cubicBezTo>
                  <a:close/>
                  <a:moveTo>
                    <a:pt x="93" y="169"/>
                  </a:moveTo>
                  <a:cubicBezTo>
                    <a:pt x="52" y="169"/>
                    <a:pt x="18" y="135"/>
                    <a:pt x="18" y="93"/>
                  </a:cubicBezTo>
                  <a:cubicBezTo>
                    <a:pt x="18" y="52"/>
                    <a:pt x="52" y="18"/>
                    <a:pt x="93" y="18"/>
                  </a:cubicBezTo>
                  <a:cubicBezTo>
                    <a:pt x="135" y="18"/>
                    <a:pt x="169" y="52"/>
                    <a:pt x="169" y="93"/>
                  </a:cubicBezTo>
                  <a:cubicBezTo>
                    <a:pt x="169" y="135"/>
                    <a:pt x="135" y="169"/>
                    <a:pt x="93" y="1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00" name="Freeform 24"/>
            <p:cNvSpPr>
              <a:spLocks/>
            </p:cNvSpPr>
            <p:nvPr/>
          </p:nvSpPr>
          <p:spPr bwMode="auto">
            <a:xfrm>
              <a:off x="3823" y="1990"/>
              <a:ext cx="175" cy="184"/>
            </a:xfrm>
            <a:custGeom>
              <a:avLst/>
              <a:gdLst>
                <a:gd name="T0" fmla="*/ 34 w 175"/>
                <a:gd name="T1" fmla="*/ 151 h 184"/>
                <a:gd name="T2" fmla="*/ 34 w 175"/>
                <a:gd name="T3" fmla="*/ 0 h 184"/>
                <a:gd name="T4" fmla="*/ 0 w 175"/>
                <a:gd name="T5" fmla="*/ 0 h 184"/>
                <a:gd name="T6" fmla="*/ 0 w 175"/>
                <a:gd name="T7" fmla="*/ 184 h 184"/>
                <a:gd name="T8" fmla="*/ 22 w 175"/>
                <a:gd name="T9" fmla="*/ 184 h 184"/>
                <a:gd name="T10" fmla="*/ 34 w 175"/>
                <a:gd name="T11" fmla="*/ 184 h 184"/>
                <a:gd name="T12" fmla="*/ 175 w 175"/>
                <a:gd name="T13" fmla="*/ 184 h 184"/>
                <a:gd name="T14" fmla="*/ 175 w 175"/>
                <a:gd name="T15" fmla="*/ 151 h 184"/>
                <a:gd name="T16" fmla="*/ 34 w 175"/>
                <a:gd name="T17" fmla="*/ 151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5" h="184">
                  <a:moveTo>
                    <a:pt x="34" y="151"/>
                  </a:moveTo>
                  <a:lnTo>
                    <a:pt x="34" y="0"/>
                  </a:lnTo>
                  <a:lnTo>
                    <a:pt x="0" y="0"/>
                  </a:lnTo>
                  <a:lnTo>
                    <a:pt x="0" y="184"/>
                  </a:lnTo>
                  <a:lnTo>
                    <a:pt x="22" y="184"/>
                  </a:lnTo>
                  <a:lnTo>
                    <a:pt x="34" y="184"/>
                  </a:lnTo>
                  <a:lnTo>
                    <a:pt x="175" y="184"/>
                  </a:lnTo>
                  <a:lnTo>
                    <a:pt x="175" y="151"/>
                  </a:lnTo>
                  <a:lnTo>
                    <a:pt x="34"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sp>
        <p:nvSpPr>
          <p:cNvPr id="101" name="Freeform 28"/>
          <p:cNvSpPr>
            <a:spLocks noEditPoints="1"/>
          </p:cNvSpPr>
          <p:nvPr/>
        </p:nvSpPr>
        <p:spPr bwMode="auto">
          <a:xfrm>
            <a:off x="4716706" y="2703806"/>
            <a:ext cx="428483" cy="347079"/>
          </a:xfrm>
          <a:custGeom>
            <a:avLst/>
            <a:gdLst>
              <a:gd name="T0" fmla="*/ 114 w 200"/>
              <a:gd name="T1" fmla="*/ 17 h 161"/>
              <a:gd name="T2" fmla="*/ 18 w 200"/>
              <a:gd name="T3" fmla="*/ 50 h 161"/>
              <a:gd name="T4" fmla="*/ 51 w 200"/>
              <a:gd name="T5" fmla="*/ 146 h 161"/>
              <a:gd name="T6" fmla="*/ 138 w 200"/>
              <a:gd name="T7" fmla="*/ 127 h 161"/>
              <a:gd name="T8" fmla="*/ 186 w 200"/>
              <a:gd name="T9" fmla="*/ 150 h 161"/>
              <a:gd name="T10" fmla="*/ 200 w 200"/>
              <a:gd name="T11" fmla="*/ 122 h 161"/>
              <a:gd name="T12" fmla="*/ 152 w 200"/>
              <a:gd name="T13" fmla="*/ 98 h 161"/>
              <a:gd name="T14" fmla="*/ 114 w 200"/>
              <a:gd name="T15" fmla="*/ 17 h 161"/>
              <a:gd name="T16" fmla="*/ 127 w 200"/>
              <a:gd name="T17" fmla="*/ 103 h 161"/>
              <a:gd name="T18" fmla="*/ 61 w 200"/>
              <a:gd name="T19" fmla="*/ 126 h 161"/>
              <a:gd name="T20" fmla="*/ 38 w 200"/>
              <a:gd name="T21" fmla="*/ 60 h 161"/>
              <a:gd name="T22" fmla="*/ 104 w 200"/>
              <a:gd name="T23" fmla="*/ 37 h 161"/>
              <a:gd name="T24" fmla="*/ 127 w 200"/>
              <a:gd name="T25" fmla="*/ 103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161">
                <a:moveTo>
                  <a:pt x="114" y="17"/>
                </a:moveTo>
                <a:cubicBezTo>
                  <a:pt x="78" y="0"/>
                  <a:pt x="35" y="15"/>
                  <a:pt x="18" y="50"/>
                </a:cubicBezTo>
                <a:cubicBezTo>
                  <a:pt x="0" y="86"/>
                  <a:pt x="15" y="129"/>
                  <a:pt x="51" y="146"/>
                </a:cubicBezTo>
                <a:cubicBezTo>
                  <a:pt x="81" y="161"/>
                  <a:pt x="118" y="152"/>
                  <a:pt x="138" y="127"/>
                </a:cubicBezTo>
                <a:cubicBezTo>
                  <a:pt x="186" y="150"/>
                  <a:pt x="186" y="150"/>
                  <a:pt x="186" y="150"/>
                </a:cubicBezTo>
                <a:cubicBezTo>
                  <a:pt x="200" y="122"/>
                  <a:pt x="200" y="122"/>
                  <a:pt x="200" y="122"/>
                </a:cubicBezTo>
                <a:cubicBezTo>
                  <a:pt x="152" y="98"/>
                  <a:pt x="152" y="98"/>
                  <a:pt x="152" y="98"/>
                </a:cubicBezTo>
                <a:cubicBezTo>
                  <a:pt x="160" y="66"/>
                  <a:pt x="145" y="32"/>
                  <a:pt x="114" y="17"/>
                </a:cubicBezTo>
                <a:close/>
                <a:moveTo>
                  <a:pt x="127" y="103"/>
                </a:moveTo>
                <a:cubicBezTo>
                  <a:pt x="115" y="128"/>
                  <a:pt x="85" y="138"/>
                  <a:pt x="61" y="126"/>
                </a:cubicBezTo>
                <a:cubicBezTo>
                  <a:pt x="36" y="114"/>
                  <a:pt x="26" y="84"/>
                  <a:pt x="38" y="60"/>
                </a:cubicBezTo>
                <a:cubicBezTo>
                  <a:pt x="50" y="35"/>
                  <a:pt x="80" y="25"/>
                  <a:pt x="104" y="37"/>
                </a:cubicBezTo>
                <a:cubicBezTo>
                  <a:pt x="129" y="49"/>
                  <a:pt x="139" y="79"/>
                  <a:pt x="127" y="103"/>
                </a:cubicBezTo>
                <a:close/>
              </a:path>
            </a:pathLst>
          </a:custGeom>
          <a:solidFill>
            <a:schemeClr val="accent3"/>
          </a:solidFill>
          <a:ln>
            <a:noFill/>
          </a:ln>
        </p:spPr>
        <p:txBody>
          <a:bodyPr vert="horz" wrap="square" lIns="68580" tIns="34290" rIns="68580" bIns="34290" numCol="1" anchor="t" anchorCtr="0" compatLnSpc="1">
            <a:prstTxWarp prst="textNoShape">
              <a:avLst/>
            </a:prstTxWarp>
          </a:bodyPr>
          <a:lstStyle/>
          <a:p>
            <a:endParaRPr lang="zh-CN" altLang="en-US" sz="1013"/>
          </a:p>
        </p:txBody>
      </p:sp>
      <p:grpSp>
        <p:nvGrpSpPr>
          <p:cNvPr id="102" name="Group 31"/>
          <p:cNvGrpSpPr>
            <a:grpSpLocks noChangeAspect="1"/>
          </p:cNvGrpSpPr>
          <p:nvPr/>
        </p:nvGrpSpPr>
        <p:grpSpPr bwMode="auto">
          <a:xfrm>
            <a:off x="4808962" y="4044392"/>
            <a:ext cx="243964" cy="313859"/>
            <a:chOff x="5177" y="1058"/>
            <a:chExt cx="363" cy="467"/>
          </a:xfrm>
          <a:solidFill>
            <a:schemeClr val="accent1"/>
          </a:solidFill>
        </p:grpSpPr>
        <p:sp>
          <p:nvSpPr>
            <p:cNvPr id="103" name="Freeform 32"/>
            <p:cNvSpPr>
              <a:spLocks/>
            </p:cNvSpPr>
            <p:nvPr/>
          </p:nvSpPr>
          <p:spPr bwMode="auto">
            <a:xfrm>
              <a:off x="5305" y="1288"/>
              <a:ext cx="98" cy="237"/>
            </a:xfrm>
            <a:custGeom>
              <a:avLst/>
              <a:gdLst>
                <a:gd name="T0" fmla="*/ 48 w 98"/>
                <a:gd name="T1" fmla="*/ 237 h 237"/>
                <a:gd name="T2" fmla="*/ 45 w 98"/>
                <a:gd name="T3" fmla="*/ 230 h 237"/>
                <a:gd name="T4" fmla="*/ 21 w 98"/>
                <a:gd name="T5" fmla="*/ 184 h 237"/>
                <a:gd name="T6" fmla="*/ 0 w 98"/>
                <a:gd name="T7" fmla="*/ 139 h 237"/>
                <a:gd name="T8" fmla="*/ 0 w 98"/>
                <a:gd name="T9" fmla="*/ 137 h 237"/>
                <a:gd name="T10" fmla="*/ 0 w 98"/>
                <a:gd name="T11" fmla="*/ 134 h 237"/>
                <a:gd name="T12" fmla="*/ 45 w 98"/>
                <a:gd name="T13" fmla="*/ 12 h 237"/>
                <a:gd name="T14" fmla="*/ 48 w 98"/>
                <a:gd name="T15" fmla="*/ 0 h 237"/>
                <a:gd name="T16" fmla="*/ 52 w 98"/>
                <a:gd name="T17" fmla="*/ 12 h 237"/>
                <a:gd name="T18" fmla="*/ 96 w 98"/>
                <a:gd name="T19" fmla="*/ 134 h 237"/>
                <a:gd name="T20" fmla="*/ 98 w 98"/>
                <a:gd name="T21" fmla="*/ 137 h 237"/>
                <a:gd name="T22" fmla="*/ 96 w 98"/>
                <a:gd name="T23" fmla="*/ 139 h 237"/>
                <a:gd name="T24" fmla="*/ 74 w 98"/>
                <a:gd name="T25" fmla="*/ 184 h 237"/>
                <a:gd name="T26" fmla="*/ 52 w 98"/>
                <a:gd name="T27" fmla="*/ 230 h 237"/>
                <a:gd name="T28" fmla="*/ 48 w 98"/>
                <a:gd name="T29" fmla="*/ 237 h 237"/>
                <a:gd name="T30" fmla="*/ 48 w 98"/>
                <a:gd name="T31" fmla="*/ 237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8" h="237">
                  <a:moveTo>
                    <a:pt x="48" y="237"/>
                  </a:moveTo>
                  <a:lnTo>
                    <a:pt x="45" y="230"/>
                  </a:lnTo>
                  <a:lnTo>
                    <a:pt x="21" y="184"/>
                  </a:lnTo>
                  <a:lnTo>
                    <a:pt x="0" y="139"/>
                  </a:lnTo>
                  <a:lnTo>
                    <a:pt x="0" y="137"/>
                  </a:lnTo>
                  <a:lnTo>
                    <a:pt x="0" y="134"/>
                  </a:lnTo>
                  <a:lnTo>
                    <a:pt x="45" y="12"/>
                  </a:lnTo>
                  <a:lnTo>
                    <a:pt x="48" y="0"/>
                  </a:lnTo>
                  <a:lnTo>
                    <a:pt x="52" y="12"/>
                  </a:lnTo>
                  <a:lnTo>
                    <a:pt x="96" y="134"/>
                  </a:lnTo>
                  <a:lnTo>
                    <a:pt x="98" y="137"/>
                  </a:lnTo>
                  <a:lnTo>
                    <a:pt x="96" y="139"/>
                  </a:lnTo>
                  <a:lnTo>
                    <a:pt x="74" y="184"/>
                  </a:lnTo>
                  <a:lnTo>
                    <a:pt x="52" y="230"/>
                  </a:lnTo>
                  <a:lnTo>
                    <a:pt x="48" y="237"/>
                  </a:lnTo>
                  <a:lnTo>
                    <a:pt x="48" y="2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04" name="Oval 33"/>
            <p:cNvSpPr>
              <a:spLocks noChangeArrowheads="1"/>
            </p:cNvSpPr>
            <p:nvPr/>
          </p:nvSpPr>
          <p:spPr bwMode="auto">
            <a:xfrm>
              <a:off x="5247" y="1058"/>
              <a:ext cx="212" cy="211"/>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05" name="Freeform 34"/>
            <p:cNvSpPr>
              <a:spLocks/>
            </p:cNvSpPr>
            <p:nvPr/>
          </p:nvSpPr>
          <p:spPr bwMode="auto">
            <a:xfrm>
              <a:off x="5386" y="1290"/>
              <a:ext cx="154" cy="235"/>
            </a:xfrm>
            <a:custGeom>
              <a:avLst/>
              <a:gdLst>
                <a:gd name="T0" fmla="*/ 50 w 64"/>
                <a:gd name="T1" fmla="*/ 0 h 98"/>
                <a:gd name="T2" fmla="*/ 37 w 64"/>
                <a:gd name="T3" fmla="*/ 0 h 98"/>
                <a:gd name="T4" fmla="*/ 13 w 64"/>
                <a:gd name="T5" fmla="*/ 62 h 98"/>
                <a:gd name="T6" fmla="*/ 0 w 64"/>
                <a:gd name="T7" fmla="*/ 98 h 98"/>
                <a:gd name="T8" fmla="*/ 50 w 64"/>
                <a:gd name="T9" fmla="*/ 98 h 98"/>
                <a:gd name="T10" fmla="*/ 64 w 64"/>
                <a:gd name="T11" fmla="*/ 84 h 98"/>
                <a:gd name="T12" fmla="*/ 64 w 64"/>
                <a:gd name="T13" fmla="*/ 14 h 98"/>
                <a:gd name="T14" fmla="*/ 50 w 64"/>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98">
                  <a:moveTo>
                    <a:pt x="50" y="0"/>
                  </a:moveTo>
                  <a:cubicBezTo>
                    <a:pt x="37" y="0"/>
                    <a:pt x="37" y="0"/>
                    <a:pt x="37" y="0"/>
                  </a:cubicBezTo>
                  <a:cubicBezTo>
                    <a:pt x="13" y="62"/>
                    <a:pt x="13" y="62"/>
                    <a:pt x="13" y="62"/>
                  </a:cubicBezTo>
                  <a:cubicBezTo>
                    <a:pt x="0" y="98"/>
                    <a:pt x="0" y="98"/>
                    <a:pt x="0" y="98"/>
                  </a:cubicBezTo>
                  <a:cubicBezTo>
                    <a:pt x="50" y="98"/>
                    <a:pt x="50" y="98"/>
                    <a:pt x="50" y="98"/>
                  </a:cubicBezTo>
                  <a:cubicBezTo>
                    <a:pt x="58" y="98"/>
                    <a:pt x="64" y="92"/>
                    <a:pt x="64" y="84"/>
                  </a:cubicBezTo>
                  <a:cubicBezTo>
                    <a:pt x="64" y="14"/>
                    <a:pt x="64" y="14"/>
                    <a:pt x="64" y="14"/>
                  </a:cubicBezTo>
                  <a:cubicBezTo>
                    <a:pt x="64" y="6"/>
                    <a:pt x="58"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sp>
          <p:nvSpPr>
            <p:cNvPr id="106" name="Freeform 35"/>
            <p:cNvSpPr>
              <a:spLocks/>
            </p:cNvSpPr>
            <p:nvPr/>
          </p:nvSpPr>
          <p:spPr bwMode="auto">
            <a:xfrm>
              <a:off x="5177" y="1290"/>
              <a:ext cx="149" cy="235"/>
            </a:xfrm>
            <a:custGeom>
              <a:avLst/>
              <a:gdLst>
                <a:gd name="T0" fmla="*/ 24 w 62"/>
                <a:gd name="T1" fmla="*/ 0 h 98"/>
                <a:gd name="T2" fmla="*/ 13 w 62"/>
                <a:gd name="T3" fmla="*/ 0 h 98"/>
                <a:gd name="T4" fmla="*/ 0 w 62"/>
                <a:gd name="T5" fmla="*/ 14 h 98"/>
                <a:gd name="T6" fmla="*/ 0 w 62"/>
                <a:gd name="T7" fmla="*/ 84 h 98"/>
                <a:gd name="T8" fmla="*/ 13 w 62"/>
                <a:gd name="T9" fmla="*/ 98 h 98"/>
                <a:gd name="T10" fmla="*/ 62 w 62"/>
                <a:gd name="T11" fmla="*/ 98 h 98"/>
                <a:gd name="T12" fmla="*/ 48 w 62"/>
                <a:gd name="T13" fmla="*/ 62 h 98"/>
                <a:gd name="T14" fmla="*/ 24 w 62"/>
                <a:gd name="T15" fmla="*/ 0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2" h="98">
                  <a:moveTo>
                    <a:pt x="24" y="0"/>
                  </a:moveTo>
                  <a:cubicBezTo>
                    <a:pt x="13" y="0"/>
                    <a:pt x="13" y="0"/>
                    <a:pt x="13" y="0"/>
                  </a:cubicBezTo>
                  <a:cubicBezTo>
                    <a:pt x="6" y="0"/>
                    <a:pt x="0" y="6"/>
                    <a:pt x="0" y="14"/>
                  </a:cubicBezTo>
                  <a:cubicBezTo>
                    <a:pt x="0" y="84"/>
                    <a:pt x="0" y="84"/>
                    <a:pt x="0" y="84"/>
                  </a:cubicBezTo>
                  <a:cubicBezTo>
                    <a:pt x="0" y="92"/>
                    <a:pt x="6" y="98"/>
                    <a:pt x="13" y="98"/>
                  </a:cubicBezTo>
                  <a:cubicBezTo>
                    <a:pt x="62" y="98"/>
                    <a:pt x="62" y="98"/>
                    <a:pt x="62" y="98"/>
                  </a:cubicBezTo>
                  <a:cubicBezTo>
                    <a:pt x="48" y="62"/>
                    <a:pt x="48" y="62"/>
                    <a:pt x="48" y="62"/>
                  </a:cubicBezTo>
                  <a:lnTo>
                    <a:pt x="24"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zh-CN" altLang="en-US" sz="1013"/>
            </a:p>
          </p:txBody>
        </p:sp>
      </p:grpSp>
      <p:grpSp>
        <p:nvGrpSpPr>
          <p:cNvPr id="107" name="组合 106"/>
          <p:cNvGrpSpPr/>
          <p:nvPr/>
        </p:nvGrpSpPr>
        <p:grpSpPr>
          <a:xfrm>
            <a:off x="5151784" y="1325840"/>
            <a:ext cx="1520477" cy="497196"/>
            <a:chOff x="7109327" y="3233174"/>
            <a:chExt cx="2027303" cy="662926"/>
          </a:xfrm>
        </p:grpSpPr>
        <p:sp>
          <p:nvSpPr>
            <p:cNvPr id="108" name="文本框 107"/>
            <p:cNvSpPr txBox="1"/>
            <p:nvPr/>
          </p:nvSpPr>
          <p:spPr>
            <a:xfrm>
              <a:off x="7109327" y="3233174"/>
              <a:ext cx="1923123" cy="338554"/>
            </a:xfrm>
            <a:prstGeom prst="rect">
              <a:avLst/>
            </a:prstGeom>
            <a:noFill/>
          </p:spPr>
          <p:txBody>
            <a:bodyPr wrap="square" rtlCol="0">
              <a:spAutoFit/>
            </a:bodyPr>
            <a:lstStyle/>
            <a:p>
              <a:r>
                <a:rPr lang="zh-CN" altLang="en-US" sz="1050" dirty="0">
                  <a:solidFill>
                    <a:schemeClr val="tx1">
                      <a:lumMod val="50000"/>
                      <a:lumOff val="50000"/>
                    </a:schemeClr>
                  </a:solidFill>
                  <a:latin typeface="时尚中黑简体" panose="01010104010101010101" pitchFamily="2" charset="-122"/>
                  <a:ea typeface="时尚中黑简体" panose="01010104010101010101" pitchFamily="2" charset="-122"/>
                  <a:sym typeface="Arial" panose="020B0604020202020204" pitchFamily="34" charset="0"/>
                </a:rPr>
                <a:t>在此添加标题</a:t>
              </a:r>
            </a:p>
          </p:txBody>
        </p:sp>
        <p:sp>
          <p:nvSpPr>
            <p:cNvPr id="109" name="文本框 108"/>
            <p:cNvSpPr txBox="1"/>
            <p:nvPr/>
          </p:nvSpPr>
          <p:spPr>
            <a:xfrm>
              <a:off x="7115248" y="3465215"/>
              <a:ext cx="2021382" cy="430885"/>
            </a:xfrm>
            <a:prstGeom prst="rect">
              <a:avLst/>
            </a:prstGeom>
            <a:noFill/>
          </p:spPr>
          <p:txBody>
            <a:bodyPr wrap="square" rtlCol="0">
              <a:spAutoFit/>
            </a:bodyPr>
            <a:lstStyle/>
            <a:p>
              <a:pPr algn="just"/>
              <a:r>
                <a:rPr lang="zh-CN" altLang="en-US" sz="75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110" name="组合 109"/>
          <p:cNvGrpSpPr/>
          <p:nvPr/>
        </p:nvGrpSpPr>
        <p:grpSpPr>
          <a:xfrm>
            <a:off x="5151784" y="1980684"/>
            <a:ext cx="1520477" cy="497196"/>
            <a:chOff x="7109327" y="3233174"/>
            <a:chExt cx="2027303" cy="662926"/>
          </a:xfrm>
        </p:grpSpPr>
        <p:sp>
          <p:nvSpPr>
            <p:cNvPr id="111" name="文本框 110"/>
            <p:cNvSpPr txBox="1"/>
            <p:nvPr/>
          </p:nvSpPr>
          <p:spPr>
            <a:xfrm>
              <a:off x="7109327" y="3233174"/>
              <a:ext cx="1923123" cy="338554"/>
            </a:xfrm>
            <a:prstGeom prst="rect">
              <a:avLst/>
            </a:prstGeom>
            <a:noFill/>
          </p:spPr>
          <p:txBody>
            <a:bodyPr wrap="square" rtlCol="0">
              <a:spAutoFit/>
            </a:bodyPr>
            <a:lstStyle/>
            <a:p>
              <a:r>
                <a:rPr lang="zh-CN" altLang="en-US" sz="1050" dirty="0">
                  <a:solidFill>
                    <a:schemeClr val="tx1">
                      <a:lumMod val="50000"/>
                      <a:lumOff val="50000"/>
                    </a:schemeClr>
                  </a:solidFill>
                  <a:latin typeface="时尚中黑简体" panose="01010104010101010101" pitchFamily="2" charset="-122"/>
                  <a:ea typeface="时尚中黑简体" panose="01010104010101010101" pitchFamily="2" charset="-122"/>
                  <a:sym typeface="Arial" panose="020B0604020202020204" pitchFamily="34" charset="0"/>
                </a:rPr>
                <a:t>在此添加标题</a:t>
              </a:r>
            </a:p>
          </p:txBody>
        </p:sp>
        <p:sp>
          <p:nvSpPr>
            <p:cNvPr id="112" name="文本框 111"/>
            <p:cNvSpPr txBox="1"/>
            <p:nvPr/>
          </p:nvSpPr>
          <p:spPr>
            <a:xfrm>
              <a:off x="7115248" y="3465215"/>
              <a:ext cx="2021382" cy="430885"/>
            </a:xfrm>
            <a:prstGeom prst="rect">
              <a:avLst/>
            </a:prstGeom>
            <a:noFill/>
          </p:spPr>
          <p:txBody>
            <a:bodyPr wrap="square" rtlCol="0">
              <a:spAutoFit/>
            </a:bodyPr>
            <a:lstStyle/>
            <a:p>
              <a:pPr algn="just"/>
              <a:r>
                <a:rPr lang="zh-CN" altLang="en-US" sz="75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113" name="组合 112"/>
          <p:cNvGrpSpPr/>
          <p:nvPr/>
        </p:nvGrpSpPr>
        <p:grpSpPr>
          <a:xfrm>
            <a:off x="5151784" y="2635528"/>
            <a:ext cx="1520477" cy="497196"/>
            <a:chOff x="7109327" y="3233174"/>
            <a:chExt cx="2027303" cy="662926"/>
          </a:xfrm>
        </p:grpSpPr>
        <p:sp>
          <p:nvSpPr>
            <p:cNvPr id="114" name="文本框 113"/>
            <p:cNvSpPr txBox="1"/>
            <p:nvPr/>
          </p:nvSpPr>
          <p:spPr>
            <a:xfrm>
              <a:off x="7109327" y="3233174"/>
              <a:ext cx="1923123" cy="338554"/>
            </a:xfrm>
            <a:prstGeom prst="rect">
              <a:avLst/>
            </a:prstGeom>
            <a:noFill/>
          </p:spPr>
          <p:txBody>
            <a:bodyPr wrap="square" rtlCol="0">
              <a:spAutoFit/>
            </a:bodyPr>
            <a:lstStyle/>
            <a:p>
              <a:r>
                <a:rPr lang="zh-CN" altLang="en-US" sz="1050" dirty="0">
                  <a:solidFill>
                    <a:schemeClr val="tx1">
                      <a:lumMod val="50000"/>
                      <a:lumOff val="50000"/>
                    </a:schemeClr>
                  </a:solidFill>
                  <a:latin typeface="时尚中黑简体" panose="01010104010101010101" pitchFamily="2" charset="-122"/>
                  <a:ea typeface="时尚中黑简体" panose="01010104010101010101" pitchFamily="2" charset="-122"/>
                  <a:sym typeface="Arial" panose="020B0604020202020204" pitchFamily="34" charset="0"/>
                </a:rPr>
                <a:t>在此添加标题</a:t>
              </a:r>
            </a:p>
          </p:txBody>
        </p:sp>
        <p:sp>
          <p:nvSpPr>
            <p:cNvPr id="115" name="文本框 114"/>
            <p:cNvSpPr txBox="1"/>
            <p:nvPr/>
          </p:nvSpPr>
          <p:spPr>
            <a:xfrm>
              <a:off x="7115248" y="3465215"/>
              <a:ext cx="2021382" cy="430885"/>
            </a:xfrm>
            <a:prstGeom prst="rect">
              <a:avLst/>
            </a:prstGeom>
            <a:noFill/>
          </p:spPr>
          <p:txBody>
            <a:bodyPr wrap="square" rtlCol="0">
              <a:spAutoFit/>
            </a:bodyPr>
            <a:lstStyle/>
            <a:p>
              <a:pPr algn="just"/>
              <a:r>
                <a:rPr lang="zh-CN" altLang="en-US" sz="75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116" name="组合 115"/>
          <p:cNvGrpSpPr/>
          <p:nvPr/>
        </p:nvGrpSpPr>
        <p:grpSpPr>
          <a:xfrm>
            <a:off x="5151784" y="3290371"/>
            <a:ext cx="1520477" cy="497196"/>
            <a:chOff x="7109327" y="3233174"/>
            <a:chExt cx="2027303" cy="662926"/>
          </a:xfrm>
        </p:grpSpPr>
        <p:sp>
          <p:nvSpPr>
            <p:cNvPr id="117" name="文本框 116"/>
            <p:cNvSpPr txBox="1"/>
            <p:nvPr/>
          </p:nvSpPr>
          <p:spPr>
            <a:xfrm>
              <a:off x="7109327" y="3233174"/>
              <a:ext cx="1923123" cy="338554"/>
            </a:xfrm>
            <a:prstGeom prst="rect">
              <a:avLst/>
            </a:prstGeom>
            <a:noFill/>
          </p:spPr>
          <p:txBody>
            <a:bodyPr wrap="square" rtlCol="0">
              <a:spAutoFit/>
            </a:bodyPr>
            <a:lstStyle/>
            <a:p>
              <a:r>
                <a:rPr lang="zh-CN" altLang="en-US" sz="1050" dirty="0">
                  <a:solidFill>
                    <a:schemeClr val="tx1">
                      <a:lumMod val="50000"/>
                      <a:lumOff val="50000"/>
                    </a:schemeClr>
                  </a:solidFill>
                  <a:latin typeface="时尚中黑简体" panose="01010104010101010101" pitchFamily="2" charset="-122"/>
                  <a:ea typeface="时尚中黑简体" panose="01010104010101010101" pitchFamily="2" charset="-122"/>
                  <a:sym typeface="Arial" panose="020B0604020202020204" pitchFamily="34" charset="0"/>
                </a:rPr>
                <a:t>在此添加标题</a:t>
              </a:r>
            </a:p>
          </p:txBody>
        </p:sp>
        <p:sp>
          <p:nvSpPr>
            <p:cNvPr id="118" name="文本框 117"/>
            <p:cNvSpPr txBox="1"/>
            <p:nvPr/>
          </p:nvSpPr>
          <p:spPr>
            <a:xfrm>
              <a:off x="7115248" y="3465215"/>
              <a:ext cx="2021382" cy="430885"/>
            </a:xfrm>
            <a:prstGeom prst="rect">
              <a:avLst/>
            </a:prstGeom>
            <a:noFill/>
          </p:spPr>
          <p:txBody>
            <a:bodyPr wrap="square" rtlCol="0">
              <a:spAutoFit/>
            </a:bodyPr>
            <a:lstStyle/>
            <a:p>
              <a:pPr algn="just"/>
              <a:r>
                <a:rPr lang="zh-CN" altLang="en-US" sz="75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grpSp>
        <p:nvGrpSpPr>
          <p:cNvPr id="119" name="组合 118"/>
          <p:cNvGrpSpPr/>
          <p:nvPr/>
        </p:nvGrpSpPr>
        <p:grpSpPr>
          <a:xfrm>
            <a:off x="5151784" y="3945215"/>
            <a:ext cx="1520477" cy="497196"/>
            <a:chOff x="7109327" y="3233174"/>
            <a:chExt cx="2027303" cy="662926"/>
          </a:xfrm>
        </p:grpSpPr>
        <p:sp>
          <p:nvSpPr>
            <p:cNvPr id="120" name="文本框 119"/>
            <p:cNvSpPr txBox="1"/>
            <p:nvPr/>
          </p:nvSpPr>
          <p:spPr>
            <a:xfrm>
              <a:off x="7109327" y="3233174"/>
              <a:ext cx="1923123" cy="338554"/>
            </a:xfrm>
            <a:prstGeom prst="rect">
              <a:avLst/>
            </a:prstGeom>
            <a:noFill/>
          </p:spPr>
          <p:txBody>
            <a:bodyPr wrap="square" rtlCol="0">
              <a:spAutoFit/>
            </a:bodyPr>
            <a:lstStyle/>
            <a:p>
              <a:r>
                <a:rPr lang="zh-CN" altLang="en-US" sz="1050" dirty="0">
                  <a:solidFill>
                    <a:schemeClr val="tx1">
                      <a:lumMod val="50000"/>
                      <a:lumOff val="50000"/>
                    </a:schemeClr>
                  </a:solidFill>
                  <a:latin typeface="时尚中黑简体" panose="01010104010101010101" pitchFamily="2" charset="-122"/>
                  <a:ea typeface="时尚中黑简体" panose="01010104010101010101" pitchFamily="2" charset="-122"/>
                  <a:sym typeface="Arial" panose="020B0604020202020204" pitchFamily="34" charset="0"/>
                </a:rPr>
                <a:t>在此添加标题</a:t>
              </a:r>
            </a:p>
          </p:txBody>
        </p:sp>
        <p:sp>
          <p:nvSpPr>
            <p:cNvPr id="121" name="文本框 120"/>
            <p:cNvSpPr txBox="1"/>
            <p:nvPr/>
          </p:nvSpPr>
          <p:spPr>
            <a:xfrm>
              <a:off x="7115248" y="3465215"/>
              <a:ext cx="2021382" cy="430885"/>
            </a:xfrm>
            <a:prstGeom prst="rect">
              <a:avLst/>
            </a:prstGeom>
            <a:noFill/>
          </p:spPr>
          <p:txBody>
            <a:bodyPr wrap="square" rtlCol="0">
              <a:spAutoFit/>
            </a:bodyPr>
            <a:lstStyle/>
            <a:p>
              <a:pPr algn="just"/>
              <a:r>
                <a:rPr lang="zh-CN" altLang="en-US" sz="750" dirty="0">
                  <a:solidFill>
                    <a:prstClr val="black">
                      <a:lumMod val="50000"/>
                      <a:lumOff val="50000"/>
                    </a:prstClr>
                  </a:solidFill>
                  <a:latin typeface="微软雅黑" panose="020B0503020204020204" pitchFamily="34" charset="-122"/>
                  <a:ea typeface="微软雅黑" panose="020B0503020204020204" pitchFamily="34" charset="-122"/>
                </a:rPr>
                <a:t>点击添加文字说明或复制文本黏贴自此内容要言简意赅</a:t>
              </a:r>
            </a:p>
          </p:txBody>
        </p:sp>
      </p:grpSp>
    </p:spTree>
    <p:extLst>
      <p:ext uri="{BB962C8B-B14F-4D97-AF65-F5344CB8AC3E}">
        <p14:creationId xmlns:p14="http://schemas.microsoft.com/office/powerpoint/2010/main" val="1485808653"/>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1000"/>
                                            <p:tgtEl>
                                              <p:spTgt spid="56"/>
                                            </p:tgtEl>
                                          </p:cBhvr>
                                        </p:animEffect>
                                        <p:anim calcmode="lin" valueType="num">
                                          <p:cBhvr>
                                            <p:cTn id="8" dur="1000" fill="hold"/>
                                            <p:tgtEl>
                                              <p:spTgt spid="56"/>
                                            </p:tgtEl>
                                            <p:attrNameLst>
                                              <p:attrName>ppt_x</p:attrName>
                                            </p:attrNameLst>
                                          </p:cBhvr>
                                          <p:tavLst>
                                            <p:tav tm="0">
                                              <p:val>
                                                <p:strVal val="#ppt_x"/>
                                              </p:val>
                                            </p:tav>
                                            <p:tav tm="100000">
                                              <p:val>
                                                <p:strVal val="#ppt_x"/>
                                              </p:val>
                                            </p:tav>
                                          </p:tavLst>
                                        </p:anim>
                                        <p:anim calcmode="lin" valueType="num">
                                          <p:cBhvr>
                                            <p:cTn id="9" dur="1000" fill="hold"/>
                                            <p:tgtEl>
                                              <p:spTgt spid="5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88"/>
                                            </p:tgtEl>
                                            <p:attrNameLst>
                                              <p:attrName>style.visibility</p:attrName>
                                            </p:attrNameLst>
                                          </p:cBhvr>
                                          <p:to>
                                            <p:strVal val="visible"/>
                                          </p:to>
                                        </p:set>
                                        <p:anim calcmode="lin" valueType="num">
                                          <p:cBhvr>
                                            <p:cTn id="13" dur="500" fill="hold"/>
                                            <p:tgtEl>
                                              <p:spTgt spid="88"/>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88"/>
                                            </p:tgtEl>
                                            <p:attrNameLst>
                                              <p:attrName>ppt_y</p:attrName>
                                            </p:attrNameLst>
                                          </p:cBhvr>
                                          <p:tavLst>
                                            <p:tav tm="0">
                                              <p:val>
                                                <p:strVal val="#ppt_y"/>
                                              </p:val>
                                            </p:tav>
                                            <p:tav tm="100000">
                                              <p:val>
                                                <p:strVal val="#ppt_y"/>
                                              </p:val>
                                            </p:tav>
                                          </p:tavLst>
                                        </p:anim>
                                        <p:anim calcmode="lin" valueType="num">
                                          <p:cBhvr>
                                            <p:cTn id="15" dur="500" fill="hold"/>
                                            <p:tgtEl>
                                              <p:spTgt spid="88"/>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88"/>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88"/>
                                            </p:tgtEl>
                                          </p:cBhvr>
                                        </p:animEffect>
                                      </p:childTnLst>
                                    </p:cTn>
                                  </p:par>
                                </p:childTnLst>
                              </p:cTn>
                            </p:par>
                            <p:par>
                              <p:cTn id="18" fill="hold">
                                <p:stCondLst>
                                  <p:cond delay="1650"/>
                                </p:stCondLst>
                                <p:childTnLst>
                                  <p:par>
                                    <p:cTn id="19" presetID="2" presetClass="entr" presetSubtype="4" fill="hold" nodeType="afterEffect">
                                      <p:stCondLst>
                                        <p:cond delay="0"/>
                                      </p:stCondLst>
                                      <p:childTnLst>
                                        <p:set>
                                          <p:cBhvr>
                                            <p:cTn id="20" dur="1" fill="hold">
                                              <p:stCondLst>
                                                <p:cond delay="0"/>
                                              </p:stCondLst>
                                            </p:cTn>
                                            <p:tgtEl>
                                              <p:spTgt spid="89"/>
                                            </p:tgtEl>
                                            <p:attrNameLst>
                                              <p:attrName>style.visibility</p:attrName>
                                            </p:attrNameLst>
                                          </p:cBhvr>
                                          <p:to>
                                            <p:strVal val="visible"/>
                                          </p:to>
                                        </p:set>
                                        <p:anim calcmode="lin" valueType="num">
                                          <p:cBhvr additive="base">
                                            <p:cTn id="21" dur="500" fill="hold"/>
                                            <p:tgtEl>
                                              <p:spTgt spid="89"/>
                                            </p:tgtEl>
                                            <p:attrNameLst>
                                              <p:attrName>ppt_x</p:attrName>
                                            </p:attrNameLst>
                                          </p:cBhvr>
                                          <p:tavLst>
                                            <p:tav tm="0">
                                              <p:val>
                                                <p:strVal val="#ppt_x"/>
                                              </p:val>
                                            </p:tav>
                                            <p:tav tm="100000">
                                              <p:val>
                                                <p:strVal val="#ppt_x"/>
                                              </p:val>
                                            </p:tav>
                                          </p:tavLst>
                                        </p:anim>
                                        <p:anim calcmode="lin" valueType="num">
                                          <p:cBhvr additive="base">
                                            <p:cTn id="22" dur="500" fill="hold"/>
                                            <p:tgtEl>
                                              <p:spTgt spid="89"/>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97"/>
                                            </p:tgtEl>
                                            <p:attrNameLst>
                                              <p:attrName>style.visibility</p:attrName>
                                            </p:attrNameLst>
                                          </p:cBhvr>
                                          <p:to>
                                            <p:strVal val="visible"/>
                                          </p:to>
                                        </p:set>
                                        <p:anim calcmode="lin" valueType="num">
                                          <p:cBhvr additive="base">
                                            <p:cTn id="25" dur="500" fill="hold"/>
                                            <p:tgtEl>
                                              <p:spTgt spid="97"/>
                                            </p:tgtEl>
                                            <p:attrNameLst>
                                              <p:attrName>ppt_x</p:attrName>
                                            </p:attrNameLst>
                                          </p:cBhvr>
                                          <p:tavLst>
                                            <p:tav tm="0">
                                              <p:val>
                                                <p:strVal val="#ppt_x"/>
                                              </p:val>
                                            </p:tav>
                                            <p:tav tm="100000">
                                              <p:val>
                                                <p:strVal val="#ppt_x"/>
                                              </p:val>
                                            </p:tav>
                                          </p:tavLst>
                                        </p:anim>
                                        <p:anim calcmode="lin" valueType="num">
                                          <p:cBhvr additive="base">
                                            <p:cTn id="26" dur="500" fill="hold"/>
                                            <p:tgtEl>
                                              <p:spTgt spid="97"/>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01"/>
                                            </p:tgtEl>
                                            <p:attrNameLst>
                                              <p:attrName>style.visibility</p:attrName>
                                            </p:attrNameLst>
                                          </p:cBhvr>
                                          <p:to>
                                            <p:strVal val="visible"/>
                                          </p:to>
                                        </p:set>
                                        <p:anim calcmode="lin" valueType="num">
                                          <p:cBhvr additive="base">
                                            <p:cTn id="29" dur="500" fill="hold"/>
                                            <p:tgtEl>
                                              <p:spTgt spid="101"/>
                                            </p:tgtEl>
                                            <p:attrNameLst>
                                              <p:attrName>ppt_x</p:attrName>
                                            </p:attrNameLst>
                                          </p:cBhvr>
                                          <p:tavLst>
                                            <p:tav tm="0">
                                              <p:val>
                                                <p:strVal val="#ppt_x"/>
                                              </p:val>
                                            </p:tav>
                                            <p:tav tm="100000">
                                              <p:val>
                                                <p:strVal val="#ppt_x"/>
                                              </p:val>
                                            </p:tav>
                                          </p:tavLst>
                                        </p:anim>
                                        <p:anim calcmode="lin" valueType="num">
                                          <p:cBhvr additive="base">
                                            <p:cTn id="30" dur="500" fill="hold"/>
                                            <p:tgtEl>
                                              <p:spTgt spid="101"/>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98"/>
                                            </p:tgtEl>
                                            <p:attrNameLst>
                                              <p:attrName>style.visibility</p:attrName>
                                            </p:attrNameLst>
                                          </p:cBhvr>
                                          <p:to>
                                            <p:strVal val="visible"/>
                                          </p:to>
                                        </p:set>
                                        <p:anim calcmode="lin" valueType="num">
                                          <p:cBhvr additive="base">
                                            <p:cTn id="33" dur="500" fill="hold"/>
                                            <p:tgtEl>
                                              <p:spTgt spid="98"/>
                                            </p:tgtEl>
                                            <p:attrNameLst>
                                              <p:attrName>ppt_x</p:attrName>
                                            </p:attrNameLst>
                                          </p:cBhvr>
                                          <p:tavLst>
                                            <p:tav tm="0">
                                              <p:val>
                                                <p:strVal val="#ppt_x"/>
                                              </p:val>
                                            </p:tav>
                                            <p:tav tm="100000">
                                              <p:val>
                                                <p:strVal val="#ppt_x"/>
                                              </p:val>
                                            </p:tav>
                                          </p:tavLst>
                                        </p:anim>
                                        <p:anim calcmode="lin" valueType="num">
                                          <p:cBhvr additive="base">
                                            <p:cTn id="34" dur="500" fill="hold"/>
                                            <p:tgtEl>
                                              <p:spTgt spid="98"/>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102"/>
                                            </p:tgtEl>
                                            <p:attrNameLst>
                                              <p:attrName>style.visibility</p:attrName>
                                            </p:attrNameLst>
                                          </p:cBhvr>
                                          <p:to>
                                            <p:strVal val="visible"/>
                                          </p:to>
                                        </p:set>
                                        <p:anim calcmode="lin" valueType="num">
                                          <p:cBhvr additive="base">
                                            <p:cTn id="37" dur="500" fill="hold"/>
                                            <p:tgtEl>
                                              <p:spTgt spid="102"/>
                                            </p:tgtEl>
                                            <p:attrNameLst>
                                              <p:attrName>ppt_x</p:attrName>
                                            </p:attrNameLst>
                                          </p:cBhvr>
                                          <p:tavLst>
                                            <p:tav tm="0">
                                              <p:val>
                                                <p:strVal val="#ppt_x"/>
                                              </p:val>
                                            </p:tav>
                                            <p:tav tm="100000">
                                              <p:val>
                                                <p:strVal val="#ppt_x"/>
                                              </p:val>
                                            </p:tav>
                                          </p:tavLst>
                                        </p:anim>
                                        <p:anim calcmode="lin" valueType="num">
                                          <p:cBhvr additive="base">
                                            <p:cTn id="38" dur="500" fill="hold"/>
                                            <p:tgtEl>
                                              <p:spTgt spid="102"/>
                                            </p:tgtEl>
                                            <p:attrNameLst>
                                              <p:attrName>ppt_y</p:attrName>
                                            </p:attrNameLst>
                                          </p:cBhvr>
                                          <p:tavLst>
                                            <p:tav tm="0">
                                              <p:val>
                                                <p:strVal val="1+#ppt_h/2"/>
                                              </p:val>
                                            </p:tav>
                                            <p:tav tm="100000">
                                              <p:val>
                                                <p:strVal val="#ppt_y"/>
                                              </p:val>
                                            </p:tav>
                                          </p:tavLst>
                                        </p:anim>
                                      </p:childTnLst>
                                    </p:cTn>
                                  </p:par>
                                </p:childTnLst>
                              </p:cTn>
                            </p:par>
                            <p:par>
                              <p:cTn id="39" fill="hold">
                                <p:stCondLst>
                                  <p:cond delay="2150"/>
                                </p:stCondLst>
                                <p:childTnLst>
                                  <p:par>
                                    <p:cTn id="40" presetID="22" presetClass="entr" presetSubtype="8" fill="hold" nodeType="afterEffect">
                                      <p:stCondLst>
                                        <p:cond delay="0"/>
                                      </p:stCondLst>
                                      <p:childTnLst>
                                        <p:set>
                                          <p:cBhvr>
                                            <p:cTn id="41" dur="1" fill="hold">
                                              <p:stCondLst>
                                                <p:cond delay="0"/>
                                              </p:stCondLst>
                                            </p:cTn>
                                            <p:tgtEl>
                                              <p:spTgt spid="107"/>
                                            </p:tgtEl>
                                            <p:attrNameLst>
                                              <p:attrName>style.visibility</p:attrName>
                                            </p:attrNameLst>
                                          </p:cBhvr>
                                          <p:to>
                                            <p:strVal val="visible"/>
                                          </p:to>
                                        </p:set>
                                        <p:animEffect transition="in" filter="wipe(left)">
                                          <p:cBhvr>
                                            <p:cTn id="42" dur="250"/>
                                            <p:tgtEl>
                                              <p:spTgt spid="107"/>
                                            </p:tgtEl>
                                          </p:cBhvr>
                                        </p:animEffect>
                                      </p:childTnLst>
                                    </p:cTn>
                                  </p:par>
                                </p:childTnLst>
                              </p:cTn>
                            </p:par>
                            <p:par>
                              <p:cTn id="43" fill="hold">
                                <p:stCondLst>
                                  <p:cond delay="2400"/>
                                </p:stCondLst>
                                <p:childTnLst>
                                  <p:par>
                                    <p:cTn id="44" presetID="22" presetClass="entr" presetSubtype="8" fill="hold" nodeType="afterEffect">
                                      <p:stCondLst>
                                        <p:cond delay="0"/>
                                      </p:stCondLst>
                                      <p:childTnLst>
                                        <p:set>
                                          <p:cBhvr>
                                            <p:cTn id="45" dur="1" fill="hold">
                                              <p:stCondLst>
                                                <p:cond delay="0"/>
                                              </p:stCondLst>
                                            </p:cTn>
                                            <p:tgtEl>
                                              <p:spTgt spid="110"/>
                                            </p:tgtEl>
                                            <p:attrNameLst>
                                              <p:attrName>style.visibility</p:attrName>
                                            </p:attrNameLst>
                                          </p:cBhvr>
                                          <p:to>
                                            <p:strVal val="visible"/>
                                          </p:to>
                                        </p:set>
                                        <p:animEffect transition="in" filter="wipe(left)">
                                          <p:cBhvr>
                                            <p:cTn id="46" dur="250"/>
                                            <p:tgtEl>
                                              <p:spTgt spid="110"/>
                                            </p:tgtEl>
                                          </p:cBhvr>
                                        </p:animEffect>
                                      </p:childTnLst>
                                    </p:cTn>
                                  </p:par>
                                </p:childTnLst>
                              </p:cTn>
                            </p:par>
                            <p:par>
                              <p:cTn id="47" fill="hold">
                                <p:stCondLst>
                                  <p:cond delay="2650"/>
                                </p:stCondLst>
                                <p:childTnLst>
                                  <p:par>
                                    <p:cTn id="48" presetID="22" presetClass="entr" presetSubtype="8" fill="hold" nodeType="afterEffect">
                                      <p:stCondLst>
                                        <p:cond delay="0"/>
                                      </p:stCondLst>
                                      <p:childTnLst>
                                        <p:set>
                                          <p:cBhvr>
                                            <p:cTn id="49" dur="1" fill="hold">
                                              <p:stCondLst>
                                                <p:cond delay="0"/>
                                              </p:stCondLst>
                                            </p:cTn>
                                            <p:tgtEl>
                                              <p:spTgt spid="113"/>
                                            </p:tgtEl>
                                            <p:attrNameLst>
                                              <p:attrName>style.visibility</p:attrName>
                                            </p:attrNameLst>
                                          </p:cBhvr>
                                          <p:to>
                                            <p:strVal val="visible"/>
                                          </p:to>
                                        </p:set>
                                        <p:animEffect transition="in" filter="wipe(left)">
                                          <p:cBhvr>
                                            <p:cTn id="50" dur="250"/>
                                            <p:tgtEl>
                                              <p:spTgt spid="113"/>
                                            </p:tgtEl>
                                          </p:cBhvr>
                                        </p:animEffect>
                                      </p:childTnLst>
                                    </p:cTn>
                                  </p:par>
                                </p:childTnLst>
                              </p:cTn>
                            </p:par>
                            <p:par>
                              <p:cTn id="51" fill="hold">
                                <p:stCondLst>
                                  <p:cond delay="2900"/>
                                </p:stCondLst>
                                <p:childTnLst>
                                  <p:par>
                                    <p:cTn id="52" presetID="22" presetClass="entr" presetSubtype="8" fill="hold" nodeType="afterEffect">
                                      <p:stCondLst>
                                        <p:cond delay="0"/>
                                      </p:stCondLst>
                                      <p:childTnLst>
                                        <p:set>
                                          <p:cBhvr>
                                            <p:cTn id="53" dur="1" fill="hold">
                                              <p:stCondLst>
                                                <p:cond delay="0"/>
                                              </p:stCondLst>
                                            </p:cTn>
                                            <p:tgtEl>
                                              <p:spTgt spid="116"/>
                                            </p:tgtEl>
                                            <p:attrNameLst>
                                              <p:attrName>style.visibility</p:attrName>
                                            </p:attrNameLst>
                                          </p:cBhvr>
                                          <p:to>
                                            <p:strVal val="visible"/>
                                          </p:to>
                                        </p:set>
                                        <p:animEffect transition="in" filter="wipe(left)">
                                          <p:cBhvr>
                                            <p:cTn id="54" dur="250"/>
                                            <p:tgtEl>
                                              <p:spTgt spid="116"/>
                                            </p:tgtEl>
                                          </p:cBhvr>
                                        </p:animEffect>
                                      </p:childTnLst>
                                    </p:cTn>
                                  </p:par>
                                </p:childTnLst>
                              </p:cTn>
                            </p:par>
                            <p:par>
                              <p:cTn id="55" fill="hold">
                                <p:stCondLst>
                                  <p:cond delay="3150"/>
                                </p:stCondLst>
                                <p:childTnLst>
                                  <p:par>
                                    <p:cTn id="56" presetID="22" presetClass="entr" presetSubtype="8" fill="hold" nodeType="afterEffect">
                                      <p:stCondLst>
                                        <p:cond delay="0"/>
                                      </p:stCondLst>
                                      <p:childTnLst>
                                        <p:set>
                                          <p:cBhvr>
                                            <p:cTn id="57" dur="1" fill="hold">
                                              <p:stCondLst>
                                                <p:cond delay="0"/>
                                              </p:stCondLst>
                                            </p:cTn>
                                            <p:tgtEl>
                                              <p:spTgt spid="119"/>
                                            </p:tgtEl>
                                            <p:attrNameLst>
                                              <p:attrName>style.visibility</p:attrName>
                                            </p:attrNameLst>
                                          </p:cBhvr>
                                          <p:to>
                                            <p:strVal val="visible"/>
                                          </p:to>
                                        </p:set>
                                        <p:animEffect transition="in" filter="wipe(left)">
                                          <p:cBhvr>
                                            <p:cTn id="58" dur="25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97" grpId="0" animBg="1"/>
          <p:bldP spid="101"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par>
                              <p:cTn id="11" fill="hold">
                                <p:stCondLst>
                                  <p:cond delay="500"/>
                                </p:stCondLst>
                                <p:childTnLst>
                                  <p:par>
                                    <p:cTn id="12" presetID="2" presetClass="entr" presetSubtype="2" accel="7000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1+#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37" fill="hold" grpId="0" nodeType="afterEffect">
                                      <p:stCondLst>
                                        <p:cond delay="300"/>
                                      </p:stCondLst>
                                      <p:childTnLst>
                                        <p:set>
                                          <p:cBhvr>
                                            <p:cTn id="18" dur="1" fill="hold">
                                              <p:stCondLst>
                                                <p:cond delay="0"/>
                                              </p:stCondLst>
                                            </p:cTn>
                                            <p:tgtEl>
                                              <p:spTgt spid="11"/>
                                            </p:tgtEl>
                                            <p:attrNameLst>
                                              <p:attrName>style.visibility</p:attrName>
                                            </p:attrNameLst>
                                          </p:cBhvr>
                                          <p:to>
                                            <p:strVal val="visible"/>
                                          </p:to>
                                        </p:set>
                                        <p:animEffect transition="in" filter="barn(outVertical)">
                                          <p:cBhvr>
                                            <p:cTn id="19" dur="700"/>
                                            <p:tgtEl>
                                              <p:spTgt spid="11"/>
                                            </p:tgtEl>
                                          </p:cBhvr>
                                        </p:animEffect>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49"/>
                                            </p:tgtEl>
                                            <p:attrNameLst>
                                              <p:attrName>style.visibility</p:attrName>
                                            </p:attrNameLst>
                                          </p:cBhvr>
                                          <p:to>
                                            <p:strVal val="visible"/>
                                          </p:to>
                                        </p:set>
                                        <p:animEffect transition="in" filter="fade">
                                          <p:cBhvr>
                                            <p:cTn id="23" dur="1000"/>
                                            <p:tgtEl>
                                              <p:spTgt spid="49"/>
                                            </p:tgtEl>
                                          </p:cBhvr>
                                        </p:animEffect>
                                        <p:anim calcmode="lin" valueType="num">
                                          <p:cBhvr>
                                            <p:cTn id="24" dur="1000" fill="hold"/>
                                            <p:tgtEl>
                                              <p:spTgt spid="49"/>
                                            </p:tgtEl>
                                            <p:attrNameLst>
                                              <p:attrName>ppt_x</p:attrName>
                                            </p:attrNameLst>
                                          </p:cBhvr>
                                          <p:tavLst>
                                            <p:tav tm="0">
                                              <p:val>
                                                <p:strVal val="#ppt_x"/>
                                              </p:val>
                                            </p:tav>
                                            <p:tav tm="100000">
                                              <p:val>
                                                <p:strVal val="#ppt_x"/>
                                              </p:val>
                                            </p:tav>
                                          </p:tavLst>
                                        </p:anim>
                                        <p:anim calcmode="lin" valueType="num">
                                          <p:cBhvr>
                                            <p:cTn id="25" dur="1000" fill="hold"/>
                                            <p:tgtEl>
                                              <p:spTgt spid="49"/>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56"/>
                                            </p:tgtEl>
                                            <p:attrNameLst>
                                              <p:attrName>style.visibility</p:attrName>
                                            </p:attrNameLst>
                                          </p:cBhvr>
                                          <p:to>
                                            <p:strVal val="visible"/>
                                          </p:to>
                                        </p:set>
                                        <p:animEffect transition="in" filter="fade">
                                          <p:cBhvr>
                                            <p:cTn id="29" dur="1000"/>
                                            <p:tgtEl>
                                              <p:spTgt spid="56"/>
                                            </p:tgtEl>
                                          </p:cBhvr>
                                        </p:animEffect>
                                        <p:anim calcmode="lin" valueType="num">
                                          <p:cBhvr>
                                            <p:cTn id="30" dur="1000" fill="hold"/>
                                            <p:tgtEl>
                                              <p:spTgt spid="56"/>
                                            </p:tgtEl>
                                            <p:attrNameLst>
                                              <p:attrName>ppt_x</p:attrName>
                                            </p:attrNameLst>
                                          </p:cBhvr>
                                          <p:tavLst>
                                            <p:tav tm="0">
                                              <p:val>
                                                <p:strVal val="#ppt_x"/>
                                              </p:val>
                                            </p:tav>
                                            <p:tav tm="100000">
                                              <p:val>
                                                <p:strVal val="#ppt_x"/>
                                              </p:val>
                                            </p:tav>
                                          </p:tavLst>
                                        </p:anim>
                                        <p:anim calcmode="lin" valueType="num">
                                          <p:cBhvr>
                                            <p:cTn id="31" dur="1000" fill="hold"/>
                                            <p:tgtEl>
                                              <p:spTgt spid="56"/>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41" presetClass="entr" presetSubtype="0" fill="hold" grpId="0" nodeType="afterEffect">
                                      <p:stCondLst>
                                        <p:cond delay="0"/>
                                      </p:stCondLst>
                                      <p:iterate type="lt">
                                        <p:tmPct val="10000"/>
                                      </p:iterate>
                                      <p:childTnLst>
                                        <p:set>
                                          <p:cBhvr>
                                            <p:cTn id="34" dur="1" fill="hold">
                                              <p:stCondLst>
                                                <p:cond delay="0"/>
                                              </p:stCondLst>
                                            </p:cTn>
                                            <p:tgtEl>
                                              <p:spTgt spid="88"/>
                                            </p:tgtEl>
                                            <p:attrNameLst>
                                              <p:attrName>style.visibility</p:attrName>
                                            </p:attrNameLst>
                                          </p:cBhvr>
                                          <p:to>
                                            <p:strVal val="visible"/>
                                          </p:to>
                                        </p:set>
                                        <p:anim calcmode="lin" valueType="num">
                                          <p:cBhvr>
                                            <p:cTn id="35" dur="500" fill="hold"/>
                                            <p:tgtEl>
                                              <p:spTgt spid="88"/>
                                            </p:tgtEl>
                                            <p:attrNameLst>
                                              <p:attrName>ppt_x</p:attrName>
                                            </p:attrNameLst>
                                          </p:cBhvr>
                                          <p:tavLst>
                                            <p:tav tm="0">
                                              <p:val>
                                                <p:strVal val="#ppt_x"/>
                                              </p:val>
                                            </p:tav>
                                            <p:tav tm="50000">
                                              <p:val>
                                                <p:strVal val="#ppt_x+.1"/>
                                              </p:val>
                                            </p:tav>
                                            <p:tav tm="100000">
                                              <p:val>
                                                <p:strVal val="#ppt_x"/>
                                              </p:val>
                                            </p:tav>
                                          </p:tavLst>
                                        </p:anim>
                                        <p:anim calcmode="lin" valueType="num">
                                          <p:cBhvr>
                                            <p:cTn id="36" dur="500" fill="hold"/>
                                            <p:tgtEl>
                                              <p:spTgt spid="88"/>
                                            </p:tgtEl>
                                            <p:attrNameLst>
                                              <p:attrName>ppt_y</p:attrName>
                                            </p:attrNameLst>
                                          </p:cBhvr>
                                          <p:tavLst>
                                            <p:tav tm="0">
                                              <p:val>
                                                <p:strVal val="#ppt_y"/>
                                              </p:val>
                                            </p:tav>
                                            <p:tav tm="100000">
                                              <p:val>
                                                <p:strVal val="#ppt_y"/>
                                              </p:val>
                                            </p:tav>
                                          </p:tavLst>
                                        </p:anim>
                                        <p:anim calcmode="lin" valueType="num">
                                          <p:cBhvr>
                                            <p:cTn id="37" dur="500" fill="hold"/>
                                            <p:tgtEl>
                                              <p:spTgt spid="88"/>
                                            </p:tgtEl>
                                            <p:attrNameLst>
                                              <p:attrName>ppt_h</p:attrName>
                                            </p:attrNameLst>
                                          </p:cBhvr>
                                          <p:tavLst>
                                            <p:tav tm="0">
                                              <p:val>
                                                <p:strVal val="#ppt_h/10"/>
                                              </p:val>
                                            </p:tav>
                                            <p:tav tm="50000">
                                              <p:val>
                                                <p:strVal val="#ppt_h+.01"/>
                                              </p:val>
                                            </p:tav>
                                            <p:tav tm="100000">
                                              <p:val>
                                                <p:strVal val="#ppt_h"/>
                                              </p:val>
                                            </p:tav>
                                          </p:tavLst>
                                        </p:anim>
                                        <p:anim calcmode="lin" valueType="num">
                                          <p:cBhvr>
                                            <p:cTn id="38" dur="500" fill="hold"/>
                                            <p:tgtEl>
                                              <p:spTgt spid="88"/>
                                            </p:tgtEl>
                                            <p:attrNameLst>
                                              <p:attrName>ppt_w</p:attrName>
                                            </p:attrNameLst>
                                          </p:cBhvr>
                                          <p:tavLst>
                                            <p:tav tm="0">
                                              <p:val>
                                                <p:strVal val="#ppt_w/10"/>
                                              </p:val>
                                            </p:tav>
                                            <p:tav tm="50000">
                                              <p:val>
                                                <p:strVal val="#ppt_w+.01"/>
                                              </p:val>
                                            </p:tav>
                                            <p:tav tm="100000">
                                              <p:val>
                                                <p:strVal val="#ppt_w"/>
                                              </p:val>
                                            </p:tav>
                                          </p:tavLst>
                                        </p:anim>
                                        <p:animEffect transition="in" filter="fade">
                                          <p:cBhvr>
                                            <p:cTn id="39" dur="500" tmFilter="0,0; .5, 1; 1, 1"/>
                                            <p:tgtEl>
                                              <p:spTgt spid="88"/>
                                            </p:tgtEl>
                                          </p:cBhvr>
                                        </p:animEffect>
                                      </p:childTnLst>
                                    </p:cTn>
                                  </p:par>
                                </p:childTnLst>
                              </p:cTn>
                            </p:par>
                            <p:par>
                              <p:cTn id="40" fill="hold">
                                <p:stCondLst>
                                  <p:cond delay="4650"/>
                                </p:stCondLst>
                                <p:childTnLst>
                                  <p:par>
                                    <p:cTn id="41" presetID="12" presetClass="entr" presetSubtype="8"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500"/>
                                            <p:tgtEl>
                                              <p:spTgt spid="12"/>
                                            </p:tgtEl>
                                            <p:attrNameLst>
                                              <p:attrName>ppt_x</p:attrName>
                                            </p:attrNameLst>
                                          </p:cBhvr>
                                          <p:tavLst>
                                            <p:tav tm="0">
                                              <p:val>
                                                <p:strVal val="#ppt_x-#ppt_w*1.125000"/>
                                              </p:val>
                                            </p:tav>
                                            <p:tav tm="100000">
                                              <p:val>
                                                <p:strVal val="#ppt_x"/>
                                              </p:val>
                                            </p:tav>
                                          </p:tavLst>
                                        </p:anim>
                                        <p:animEffect transition="in" filter="wipe(right)">
                                          <p:cBhvr>
                                            <p:cTn id="44" dur="500"/>
                                            <p:tgtEl>
                                              <p:spTgt spid="12"/>
                                            </p:tgtEl>
                                          </p:cBhvr>
                                        </p:animEffect>
                                      </p:childTnLst>
                                    </p:cTn>
                                  </p:par>
                                </p:childTnLst>
                              </p:cTn>
                            </p:par>
                            <p:par>
                              <p:cTn id="45" fill="hold">
                                <p:stCondLst>
                                  <p:cond delay="5150"/>
                                </p:stCondLst>
                                <p:childTnLst>
                                  <p:par>
                                    <p:cTn id="46" presetID="12" presetClass="entr" presetSubtype="8" fill="hold" nodeType="afterEffect">
                                      <p:stCondLst>
                                        <p:cond delay="0"/>
                                      </p:stCondLst>
                                      <p:childTnLst>
                                        <p:set>
                                          <p:cBhvr>
                                            <p:cTn id="47" dur="1" fill="hold">
                                              <p:stCondLst>
                                                <p:cond delay="0"/>
                                              </p:stCondLst>
                                            </p:cTn>
                                            <p:tgtEl>
                                              <p:spTgt spid="19"/>
                                            </p:tgtEl>
                                            <p:attrNameLst>
                                              <p:attrName>style.visibility</p:attrName>
                                            </p:attrNameLst>
                                          </p:cBhvr>
                                          <p:to>
                                            <p:strVal val="visible"/>
                                          </p:to>
                                        </p:set>
                                        <p:anim calcmode="lin" valueType="num">
                                          <p:cBhvr additive="base">
                                            <p:cTn id="48" dur="500"/>
                                            <p:tgtEl>
                                              <p:spTgt spid="19"/>
                                            </p:tgtEl>
                                            <p:attrNameLst>
                                              <p:attrName>ppt_x</p:attrName>
                                            </p:attrNameLst>
                                          </p:cBhvr>
                                          <p:tavLst>
                                            <p:tav tm="0">
                                              <p:val>
                                                <p:strVal val="#ppt_x-#ppt_w*1.125000"/>
                                              </p:val>
                                            </p:tav>
                                            <p:tav tm="100000">
                                              <p:val>
                                                <p:strVal val="#ppt_x"/>
                                              </p:val>
                                            </p:tav>
                                          </p:tavLst>
                                        </p:anim>
                                        <p:animEffect transition="in" filter="wipe(right)">
                                          <p:cBhvr>
                                            <p:cTn id="49" dur="500"/>
                                            <p:tgtEl>
                                              <p:spTgt spid="19"/>
                                            </p:tgtEl>
                                          </p:cBhvr>
                                        </p:animEffect>
                                      </p:childTnLst>
                                    </p:cTn>
                                  </p:par>
                                </p:childTnLst>
                              </p:cTn>
                            </p:par>
                            <p:par>
                              <p:cTn id="50" fill="hold">
                                <p:stCondLst>
                                  <p:cond delay="5650"/>
                                </p:stCondLst>
                                <p:childTnLst>
                                  <p:par>
                                    <p:cTn id="51" presetID="12" presetClass="entr" presetSubtype="8" fill="hold" nodeType="afterEffect">
                                      <p:stCondLst>
                                        <p:cond delay="0"/>
                                      </p:stCondLst>
                                      <p:childTnLst>
                                        <p:set>
                                          <p:cBhvr>
                                            <p:cTn id="52" dur="1" fill="hold">
                                              <p:stCondLst>
                                                <p:cond delay="0"/>
                                              </p:stCondLst>
                                            </p:cTn>
                                            <p:tgtEl>
                                              <p:spTgt spid="27"/>
                                            </p:tgtEl>
                                            <p:attrNameLst>
                                              <p:attrName>style.visibility</p:attrName>
                                            </p:attrNameLst>
                                          </p:cBhvr>
                                          <p:to>
                                            <p:strVal val="visible"/>
                                          </p:to>
                                        </p:set>
                                        <p:anim calcmode="lin" valueType="num">
                                          <p:cBhvr additive="base">
                                            <p:cTn id="53" dur="500"/>
                                            <p:tgtEl>
                                              <p:spTgt spid="27"/>
                                            </p:tgtEl>
                                            <p:attrNameLst>
                                              <p:attrName>ppt_x</p:attrName>
                                            </p:attrNameLst>
                                          </p:cBhvr>
                                          <p:tavLst>
                                            <p:tav tm="0">
                                              <p:val>
                                                <p:strVal val="#ppt_x-#ppt_w*1.125000"/>
                                              </p:val>
                                            </p:tav>
                                            <p:tav tm="100000">
                                              <p:val>
                                                <p:strVal val="#ppt_x"/>
                                              </p:val>
                                            </p:tav>
                                          </p:tavLst>
                                        </p:anim>
                                        <p:animEffect transition="in" filter="wipe(right)">
                                          <p:cBhvr>
                                            <p:cTn id="54" dur="500"/>
                                            <p:tgtEl>
                                              <p:spTgt spid="27"/>
                                            </p:tgtEl>
                                          </p:cBhvr>
                                        </p:animEffect>
                                      </p:childTnLst>
                                    </p:cTn>
                                  </p:par>
                                </p:childTnLst>
                              </p:cTn>
                            </p:par>
                            <p:par>
                              <p:cTn id="55" fill="hold">
                                <p:stCondLst>
                                  <p:cond delay="6150"/>
                                </p:stCondLst>
                                <p:childTnLst>
                                  <p:par>
                                    <p:cTn id="56" presetID="12" presetClass="entr" presetSubtype="8" fill="hold" nodeType="afterEffect">
                                      <p:stCondLst>
                                        <p:cond delay="0"/>
                                      </p:stCondLst>
                                      <p:childTnLst>
                                        <p:set>
                                          <p:cBhvr>
                                            <p:cTn id="57" dur="1" fill="hold">
                                              <p:stCondLst>
                                                <p:cond delay="0"/>
                                              </p:stCondLst>
                                            </p:cTn>
                                            <p:tgtEl>
                                              <p:spTgt spid="34"/>
                                            </p:tgtEl>
                                            <p:attrNameLst>
                                              <p:attrName>style.visibility</p:attrName>
                                            </p:attrNameLst>
                                          </p:cBhvr>
                                          <p:to>
                                            <p:strVal val="visible"/>
                                          </p:to>
                                        </p:set>
                                        <p:anim calcmode="lin" valueType="num">
                                          <p:cBhvr additive="base">
                                            <p:cTn id="58" dur="500"/>
                                            <p:tgtEl>
                                              <p:spTgt spid="34"/>
                                            </p:tgtEl>
                                            <p:attrNameLst>
                                              <p:attrName>ppt_x</p:attrName>
                                            </p:attrNameLst>
                                          </p:cBhvr>
                                          <p:tavLst>
                                            <p:tav tm="0">
                                              <p:val>
                                                <p:strVal val="#ppt_x-#ppt_w*1.125000"/>
                                              </p:val>
                                            </p:tav>
                                            <p:tav tm="100000">
                                              <p:val>
                                                <p:strVal val="#ppt_x"/>
                                              </p:val>
                                            </p:tav>
                                          </p:tavLst>
                                        </p:anim>
                                        <p:animEffect transition="in" filter="wipe(right)">
                                          <p:cBhvr>
                                            <p:cTn id="59" dur="500"/>
                                            <p:tgtEl>
                                              <p:spTgt spid="34"/>
                                            </p:tgtEl>
                                          </p:cBhvr>
                                        </p:animEffect>
                                      </p:childTnLst>
                                    </p:cTn>
                                  </p:par>
                                </p:childTnLst>
                              </p:cTn>
                            </p:par>
                            <p:par>
                              <p:cTn id="60" fill="hold">
                                <p:stCondLst>
                                  <p:cond delay="6650"/>
                                </p:stCondLst>
                                <p:childTnLst>
                                  <p:par>
                                    <p:cTn id="61" presetID="12" presetClass="entr" presetSubtype="8" fill="hold" nodeType="afterEffect">
                                      <p:stCondLst>
                                        <p:cond delay="0"/>
                                      </p:stCondLst>
                                      <p:childTnLst>
                                        <p:set>
                                          <p:cBhvr>
                                            <p:cTn id="62" dur="1" fill="hold">
                                              <p:stCondLst>
                                                <p:cond delay="0"/>
                                              </p:stCondLst>
                                            </p:cTn>
                                            <p:tgtEl>
                                              <p:spTgt spid="41"/>
                                            </p:tgtEl>
                                            <p:attrNameLst>
                                              <p:attrName>style.visibility</p:attrName>
                                            </p:attrNameLst>
                                          </p:cBhvr>
                                          <p:to>
                                            <p:strVal val="visible"/>
                                          </p:to>
                                        </p:set>
                                        <p:anim calcmode="lin" valueType="num">
                                          <p:cBhvr additive="base">
                                            <p:cTn id="63" dur="500"/>
                                            <p:tgtEl>
                                              <p:spTgt spid="41"/>
                                            </p:tgtEl>
                                            <p:attrNameLst>
                                              <p:attrName>ppt_x</p:attrName>
                                            </p:attrNameLst>
                                          </p:cBhvr>
                                          <p:tavLst>
                                            <p:tav tm="0">
                                              <p:val>
                                                <p:strVal val="#ppt_x-#ppt_w*1.125000"/>
                                              </p:val>
                                            </p:tav>
                                            <p:tav tm="100000">
                                              <p:val>
                                                <p:strVal val="#ppt_x"/>
                                              </p:val>
                                            </p:tav>
                                          </p:tavLst>
                                        </p:anim>
                                        <p:animEffect transition="in" filter="wipe(right)">
                                          <p:cBhvr>
                                            <p:cTn id="64" dur="500"/>
                                            <p:tgtEl>
                                              <p:spTgt spid="41"/>
                                            </p:tgtEl>
                                          </p:cBhvr>
                                        </p:animEffect>
                                      </p:childTnLst>
                                    </p:cTn>
                                  </p:par>
                                </p:childTnLst>
                              </p:cTn>
                            </p:par>
                            <p:par>
                              <p:cTn id="65" fill="hold">
                                <p:stCondLst>
                                  <p:cond delay="7150"/>
                                </p:stCondLst>
                                <p:childTnLst>
                                  <p:par>
                                    <p:cTn id="66" presetID="2" presetClass="entr" presetSubtype="4" fill="hold" nodeType="afterEffect">
                                      <p:stCondLst>
                                        <p:cond delay="0"/>
                                      </p:stCondLst>
                                      <p:childTnLst>
                                        <p:set>
                                          <p:cBhvr>
                                            <p:cTn id="67" dur="1" fill="hold">
                                              <p:stCondLst>
                                                <p:cond delay="0"/>
                                              </p:stCondLst>
                                            </p:cTn>
                                            <p:tgtEl>
                                              <p:spTgt spid="89"/>
                                            </p:tgtEl>
                                            <p:attrNameLst>
                                              <p:attrName>style.visibility</p:attrName>
                                            </p:attrNameLst>
                                          </p:cBhvr>
                                          <p:to>
                                            <p:strVal val="visible"/>
                                          </p:to>
                                        </p:set>
                                        <p:anim calcmode="lin" valueType="num">
                                          <p:cBhvr additive="base">
                                            <p:cTn id="68" dur="500" fill="hold"/>
                                            <p:tgtEl>
                                              <p:spTgt spid="89"/>
                                            </p:tgtEl>
                                            <p:attrNameLst>
                                              <p:attrName>ppt_x</p:attrName>
                                            </p:attrNameLst>
                                          </p:cBhvr>
                                          <p:tavLst>
                                            <p:tav tm="0">
                                              <p:val>
                                                <p:strVal val="#ppt_x"/>
                                              </p:val>
                                            </p:tav>
                                            <p:tav tm="100000">
                                              <p:val>
                                                <p:strVal val="#ppt_x"/>
                                              </p:val>
                                            </p:tav>
                                          </p:tavLst>
                                        </p:anim>
                                        <p:anim calcmode="lin" valueType="num">
                                          <p:cBhvr additive="base">
                                            <p:cTn id="69" dur="500" fill="hold"/>
                                            <p:tgtEl>
                                              <p:spTgt spid="89"/>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97"/>
                                            </p:tgtEl>
                                            <p:attrNameLst>
                                              <p:attrName>style.visibility</p:attrName>
                                            </p:attrNameLst>
                                          </p:cBhvr>
                                          <p:to>
                                            <p:strVal val="visible"/>
                                          </p:to>
                                        </p:set>
                                        <p:anim calcmode="lin" valueType="num">
                                          <p:cBhvr additive="base">
                                            <p:cTn id="72" dur="500" fill="hold"/>
                                            <p:tgtEl>
                                              <p:spTgt spid="97"/>
                                            </p:tgtEl>
                                            <p:attrNameLst>
                                              <p:attrName>ppt_x</p:attrName>
                                            </p:attrNameLst>
                                          </p:cBhvr>
                                          <p:tavLst>
                                            <p:tav tm="0">
                                              <p:val>
                                                <p:strVal val="#ppt_x"/>
                                              </p:val>
                                            </p:tav>
                                            <p:tav tm="100000">
                                              <p:val>
                                                <p:strVal val="#ppt_x"/>
                                              </p:val>
                                            </p:tav>
                                          </p:tavLst>
                                        </p:anim>
                                        <p:anim calcmode="lin" valueType="num">
                                          <p:cBhvr additive="base">
                                            <p:cTn id="73" dur="500" fill="hold"/>
                                            <p:tgtEl>
                                              <p:spTgt spid="97"/>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101"/>
                                            </p:tgtEl>
                                            <p:attrNameLst>
                                              <p:attrName>style.visibility</p:attrName>
                                            </p:attrNameLst>
                                          </p:cBhvr>
                                          <p:to>
                                            <p:strVal val="visible"/>
                                          </p:to>
                                        </p:set>
                                        <p:anim calcmode="lin" valueType="num">
                                          <p:cBhvr additive="base">
                                            <p:cTn id="76" dur="500" fill="hold"/>
                                            <p:tgtEl>
                                              <p:spTgt spid="101"/>
                                            </p:tgtEl>
                                            <p:attrNameLst>
                                              <p:attrName>ppt_x</p:attrName>
                                            </p:attrNameLst>
                                          </p:cBhvr>
                                          <p:tavLst>
                                            <p:tav tm="0">
                                              <p:val>
                                                <p:strVal val="#ppt_x"/>
                                              </p:val>
                                            </p:tav>
                                            <p:tav tm="100000">
                                              <p:val>
                                                <p:strVal val="#ppt_x"/>
                                              </p:val>
                                            </p:tav>
                                          </p:tavLst>
                                        </p:anim>
                                        <p:anim calcmode="lin" valueType="num">
                                          <p:cBhvr additive="base">
                                            <p:cTn id="77" dur="500" fill="hold"/>
                                            <p:tgtEl>
                                              <p:spTgt spid="101"/>
                                            </p:tgtEl>
                                            <p:attrNameLst>
                                              <p:attrName>ppt_y</p:attrName>
                                            </p:attrNameLst>
                                          </p:cBhvr>
                                          <p:tavLst>
                                            <p:tav tm="0">
                                              <p:val>
                                                <p:strVal val="1+#ppt_h/2"/>
                                              </p:val>
                                            </p:tav>
                                            <p:tav tm="100000">
                                              <p:val>
                                                <p:strVal val="#ppt_y"/>
                                              </p:val>
                                            </p:tav>
                                          </p:tavLst>
                                        </p:anim>
                                      </p:childTnLst>
                                    </p:cTn>
                                  </p:par>
                                  <p:par>
                                    <p:cTn id="78" presetID="2" presetClass="entr" presetSubtype="4" fill="hold" nodeType="withEffect">
                                      <p:stCondLst>
                                        <p:cond delay="0"/>
                                      </p:stCondLst>
                                      <p:childTnLst>
                                        <p:set>
                                          <p:cBhvr>
                                            <p:cTn id="79" dur="1" fill="hold">
                                              <p:stCondLst>
                                                <p:cond delay="0"/>
                                              </p:stCondLst>
                                            </p:cTn>
                                            <p:tgtEl>
                                              <p:spTgt spid="98"/>
                                            </p:tgtEl>
                                            <p:attrNameLst>
                                              <p:attrName>style.visibility</p:attrName>
                                            </p:attrNameLst>
                                          </p:cBhvr>
                                          <p:to>
                                            <p:strVal val="visible"/>
                                          </p:to>
                                        </p:set>
                                        <p:anim calcmode="lin" valueType="num">
                                          <p:cBhvr additive="base">
                                            <p:cTn id="80" dur="500" fill="hold"/>
                                            <p:tgtEl>
                                              <p:spTgt spid="98"/>
                                            </p:tgtEl>
                                            <p:attrNameLst>
                                              <p:attrName>ppt_x</p:attrName>
                                            </p:attrNameLst>
                                          </p:cBhvr>
                                          <p:tavLst>
                                            <p:tav tm="0">
                                              <p:val>
                                                <p:strVal val="#ppt_x"/>
                                              </p:val>
                                            </p:tav>
                                            <p:tav tm="100000">
                                              <p:val>
                                                <p:strVal val="#ppt_x"/>
                                              </p:val>
                                            </p:tav>
                                          </p:tavLst>
                                        </p:anim>
                                        <p:anim calcmode="lin" valueType="num">
                                          <p:cBhvr additive="base">
                                            <p:cTn id="81" dur="500" fill="hold"/>
                                            <p:tgtEl>
                                              <p:spTgt spid="98"/>
                                            </p:tgtEl>
                                            <p:attrNameLst>
                                              <p:attrName>ppt_y</p:attrName>
                                            </p:attrNameLst>
                                          </p:cBhvr>
                                          <p:tavLst>
                                            <p:tav tm="0">
                                              <p:val>
                                                <p:strVal val="1+#ppt_h/2"/>
                                              </p:val>
                                            </p:tav>
                                            <p:tav tm="100000">
                                              <p:val>
                                                <p:strVal val="#ppt_y"/>
                                              </p:val>
                                            </p:tav>
                                          </p:tavLst>
                                        </p:anim>
                                      </p:childTnLst>
                                    </p:cTn>
                                  </p:par>
                                  <p:par>
                                    <p:cTn id="82" presetID="2" presetClass="entr" presetSubtype="4" fill="hold" nodeType="withEffect">
                                      <p:stCondLst>
                                        <p:cond delay="0"/>
                                      </p:stCondLst>
                                      <p:childTnLst>
                                        <p:set>
                                          <p:cBhvr>
                                            <p:cTn id="83" dur="1" fill="hold">
                                              <p:stCondLst>
                                                <p:cond delay="0"/>
                                              </p:stCondLst>
                                            </p:cTn>
                                            <p:tgtEl>
                                              <p:spTgt spid="102"/>
                                            </p:tgtEl>
                                            <p:attrNameLst>
                                              <p:attrName>style.visibility</p:attrName>
                                            </p:attrNameLst>
                                          </p:cBhvr>
                                          <p:to>
                                            <p:strVal val="visible"/>
                                          </p:to>
                                        </p:set>
                                        <p:anim calcmode="lin" valueType="num">
                                          <p:cBhvr additive="base">
                                            <p:cTn id="84" dur="500" fill="hold"/>
                                            <p:tgtEl>
                                              <p:spTgt spid="102"/>
                                            </p:tgtEl>
                                            <p:attrNameLst>
                                              <p:attrName>ppt_x</p:attrName>
                                            </p:attrNameLst>
                                          </p:cBhvr>
                                          <p:tavLst>
                                            <p:tav tm="0">
                                              <p:val>
                                                <p:strVal val="#ppt_x"/>
                                              </p:val>
                                            </p:tav>
                                            <p:tav tm="100000">
                                              <p:val>
                                                <p:strVal val="#ppt_x"/>
                                              </p:val>
                                            </p:tav>
                                          </p:tavLst>
                                        </p:anim>
                                        <p:anim calcmode="lin" valueType="num">
                                          <p:cBhvr additive="base">
                                            <p:cTn id="85" dur="500" fill="hold"/>
                                            <p:tgtEl>
                                              <p:spTgt spid="102"/>
                                            </p:tgtEl>
                                            <p:attrNameLst>
                                              <p:attrName>ppt_y</p:attrName>
                                            </p:attrNameLst>
                                          </p:cBhvr>
                                          <p:tavLst>
                                            <p:tav tm="0">
                                              <p:val>
                                                <p:strVal val="1+#ppt_h/2"/>
                                              </p:val>
                                            </p:tav>
                                            <p:tav tm="100000">
                                              <p:val>
                                                <p:strVal val="#ppt_y"/>
                                              </p:val>
                                            </p:tav>
                                          </p:tavLst>
                                        </p:anim>
                                      </p:childTnLst>
                                    </p:cTn>
                                  </p:par>
                                </p:childTnLst>
                              </p:cTn>
                            </p:par>
                            <p:par>
                              <p:cTn id="86" fill="hold">
                                <p:stCondLst>
                                  <p:cond delay="7650"/>
                                </p:stCondLst>
                                <p:childTnLst>
                                  <p:par>
                                    <p:cTn id="87" presetID="22" presetClass="entr" presetSubtype="8" fill="hold" nodeType="afterEffect">
                                      <p:stCondLst>
                                        <p:cond delay="0"/>
                                      </p:stCondLst>
                                      <p:childTnLst>
                                        <p:set>
                                          <p:cBhvr>
                                            <p:cTn id="88" dur="1" fill="hold">
                                              <p:stCondLst>
                                                <p:cond delay="0"/>
                                              </p:stCondLst>
                                            </p:cTn>
                                            <p:tgtEl>
                                              <p:spTgt spid="107"/>
                                            </p:tgtEl>
                                            <p:attrNameLst>
                                              <p:attrName>style.visibility</p:attrName>
                                            </p:attrNameLst>
                                          </p:cBhvr>
                                          <p:to>
                                            <p:strVal val="visible"/>
                                          </p:to>
                                        </p:set>
                                        <p:animEffect transition="in" filter="wipe(left)">
                                          <p:cBhvr>
                                            <p:cTn id="89" dur="250"/>
                                            <p:tgtEl>
                                              <p:spTgt spid="107"/>
                                            </p:tgtEl>
                                          </p:cBhvr>
                                        </p:animEffect>
                                      </p:childTnLst>
                                    </p:cTn>
                                  </p:par>
                                </p:childTnLst>
                              </p:cTn>
                            </p:par>
                            <p:par>
                              <p:cTn id="90" fill="hold">
                                <p:stCondLst>
                                  <p:cond delay="7900"/>
                                </p:stCondLst>
                                <p:childTnLst>
                                  <p:par>
                                    <p:cTn id="91" presetID="22" presetClass="entr" presetSubtype="8" fill="hold" nodeType="afterEffect">
                                      <p:stCondLst>
                                        <p:cond delay="0"/>
                                      </p:stCondLst>
                                      <p:childTnLst>
                                        <p:set>
                                          <p:cBhvr>
                                            <p:cTn id="92" dur="1" fill="hold">
                                              <p:stCondLst>
                                                <p:cond delay="0"/>
                                              </p:stCondLst>
                                            </p:cTn>
                                            <p:tgtEl>
                                              <p:spTgt spid="110"/>
                                            </p:tgtEl>
                                            <p:attrNameLst>
                                              <p:attrName>style.visibility</p:attrName>
                                            </p:attrNameLst>
                                          </p:cBhvr>
                                          <p:to>
                                            <p:strVal val="visible"/>
                                          </p:to>
                                        </p:set>
                                        <p:animEffect transition="in" filter="wipe(left)">
                                          <p:cBhvr>
                                            <p:cTn id="93" dur="250"/>
                                            <p:tgtEl>
                                              <p:spTgt spid="110"/>
                                            </p:tgtEl>
                                          </p:cBhvr>
                                        </p:animEffect>
                                      </p:childTnLst>
                                    </p:cTn>
                                  </p:par>
                                </p:childTnLst>
                              </p:cTn>
                            </p:par>
                            <p:par>
                              <p:cTn id="94" fill="hold">
                                <p:stCondLst>
                                  <p:cond delay="8150"/>
                                </p:stCondLst>
                                <p:childTnLst>
                                  <p:par>
                                    <p:cTn id="95" presetID="22" presetClass="entr" presetSubtype="8" fill="hold" nodeType="afterEffect">
                                      <p:stCondLst>
                                        <p:cond delay="0"/>
                                      </p:stCondLst>
                                      <p:childTnLst>
                                        <p:set>
                                          <p:cBhvr>
                                            <p:cTn id="96" dur="1" fill="hold">
                                              <p:stCondLst>
                                                <p:cond delay="0"/>
                                              </p:stCondLst>
                                            </p:cTn>
                                            <p:tgtEl>
                                              <p:spTgt spid="113"/>
                                            </p:tgtEl>
                                            <p:attrNameLst>
                                              <p:attrName>style.visibility</p:attrName>
                                            </p:attrNameLst>
                                          </p:cBhvr>
                                          <p:to>
                                            <p:strVal val="visible"/>
                                          </p:to>
                                        </p:set>
                                        <p:animEffect transition="in" filter="wipe(left)">
                                          <p:cBhvr>
                                            <p:cTn id="97" dur="250"/>
                                            <p:tgtEl>
                                              <p:spTgt spid="113"/>
                                            </p:tgtEl>
                                          </p:cBhvr>
                                        </p:animEffect>
                                      </p:childTnLst>
                                    </p:cTn>
                                  </p:par>
                                </p:childTnLst>
                              </p:cTn>
                            </p:par>
                            <p:par>
                              <p:cTn id="98" fill="hold">
                                <p:stCondLst>
                                  <p:cond delay="8400"/>
                                </p:stCondLst>
                                <p:childTnLst>
                                  <p:par>
                                    <p:cTn id="99" presetID="22" presetClass="entr" presetSubtype="8" fill="hold" nodeType="afterEffect">
                                      <p:stCondLst>
                                        <p:cond delay="0"/>
                                      </p:stCondLst>
                                      <p:childTnLst>
                                        <p:set>
                                          <p:cBhvr>
                                            <p:cTn id="100" dur="1" fill="hold">
                                              <p:stCondLst>
                                                <p:cond delay="0"/>
                                              </p:stCondLst>
                                            </p:cTn>
                                            <p:tgtEl>
                                              <p:spTgt spid="116"/>
                                            </p:tgtEl>
                                            <p:attrNameLst>
                                              <p:attrName>style.visibility</p:attrName>
                                            </p:attrNameLst>
                                          </p:cBhvr>
                                          <p:to>
                                            <p:strVal val="visible"/>
                                          </p:to>
                                        </p:set>
                                        <p:animEffect transition="in" filter="wipe(left)">
                                          <p:cBhvr>
                                            <p:cTn id="101" dur="250"/>
                                            <p:tgtEl>
                                              <p:spTgt spid="116"/>
                                            </p:tgtEl>
                                          </p:cBhvr>
                                        </p:animEffect>
                                      </p:childTnLst>
                                    </p:cTn>
                                  </p:par>
                                </p:childTnLst>
                              </p:cTn>
                            </p:par>
                            <p:par>
                              <p:cTn id="102" fill="hold">
                                <p:stCondLst>
                                  <p:cond delay="8650"/>
                                </p:stCondLst>
                                <p:childTnLst>
                                  <p:par>
                                    <p:cTn id="103" presetID="22" presetClass="entr" presetSubtype="8" fill="hold" nodeType="afterEffect">
                                      <p:stCondLst>
                                        <p:cond delay="0"/>
                                      </p:stCondLst>
                                      <p:childTnLst>
                                        <p:set>
                                          <p:cBhvr>
                                            <p:cTn id="104" dur="1" fill="hold">
                                              <p:stCondLst>
                                                <p:cond delay="0"/>
                                              </p:stCondLst>
                                            </p:cTn>
                                            <p:tgtEl>
                                              <p:spTgt spid="119"/>
                                            </p:tgtEl>
                                            <p:attrNameLst>
                                              <p:attrName>style.visibility</p:attrName>
                                            </p:attrNameLst>
                                          </p:cBhvr>
                                          <p:to>
                                            <p:strVal val="visible"/>
                                          </p:to>
                                        </p:set>
                                        <p:animEffect transition="in" filter="wipe(left)">
                                          <p:cBhvr>
                                            <p:cTn id="105" dur="25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1" grpId="0"/>
          <p:bldP spid="88" grpId="0"/>
          <p:bldP spid="97" grpId="0" animBg="1"/>
          <p:bldP spid="101" grpId="0" animBg="1"/>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圆角淘宝网chenying0907出品 5"/>
          <p:cNvSpPr>
            <a:spLocks noChangeArrowheads="1"/>
          </p:cNvSpPr>
          <p:nvPr/>
        </p:nvSpPr>
        <p:spPr bwMode="auto">
          <a:xfrm>
            <a:off x="1501777" y="2662636"/>
            <a:ext cx="1289447" cy="161925"/>
          </a:xfrm>
          <a:prstGeom prst="roundRect">
            <a:avLst>
              <a:gd name="adj" fmla="val 16667"/>
            </a:avLst>
          </a:prstGeom>
          <a:solidFill>
            <a:schemeClr val="accent1"/>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7" name="等腰三角形 6"/>
          <p:cNvSpPr>
            <a:spLocks noChangeArrowheads="1"/>
          </p:cNvSpPr>
          <p:nvPr/>
        </p:nvSpPr>
        <p:spPr bwMode="auto">
          <a:xfrm>
            <a:off x="2330451" y="1652985"/>
            <a:ext cx="313135" cy="270272"/>
          </a:xfrm>
          <a:prstGeom prst="triangle">
            <a:avLst>
              <a:gd name="adj" fmla="val 50000"/>
            </a:avLst>
          </a:prstGeom>
          <a:solidFill>
            <a:schemeClr val="accent1"/>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cxnSp>
        <p:nvCxnSpPr>
          <p:cNvPr id="8" name="淘宝网chenying0907出品 7"/>
          <p:cNvCxnSpPr>
            <a:cxnSpLocks noChangeShapeType="1"/>
            <a:stCxn id="7" idx="3"/>
          </p:cNvCxnSpPr>
          <p:nvPr/>
        </p:nvCxnSpPr>
        <p:spPr bwMode="auto">
          <a:xfrm>
            <a:off x="2487613" y="1923257"/>
            <a:ext cx="0" cy="739379"/>
          </a:xfrm>
          <a:prstGeom prst="line">
            <a:avLst/>
          </a:prstGeom>
          <a:noFill/>
          <a:ln w="25400">
            <a:solidFill>
              <a:schemeClr val="accent1"/>
            </a:solidFill>
            <a:round/>
            <a:headEnd/>
            <a:tailEnd/>
          </a:ln>
          <a:extLst>
            <a:ext uri="{909E8E84-426E-40DD-AFC4-6F175D3DCCD1}">
              <a14:hiddenFill xmlns:a14="http://schemas.microsoft.com/office/drawing/2010/main">
                <a:noFill/>
              </a14:hiddenFill>
            </a:ext>
          </a:extLst>
        </p:spPr>
      </p:cxnSp>
      <p:sp>
        <p:nvSpPr>
          <p:cNvPr id="9" name="淘宝网chenying0907出品 6"/>
          <p:cNvSpPr>
            <a:spLocks noChangeArrowheads="1"/>
          </p:cNvSpPr>
          <p:nvPr/>
        </p:nvSpPr>
        <p:spPr bwMode="auto">
          <a:xfrm>
            <a:off x="2041128" y="1096964"/>
            <a:ext cx="917972" cy="447675"/>
          </a:xfrm>
          <a:prstGeom prst="rect">
            <a:avLst/>
          </a:prstGeom>
          <a:solidFill>
            <a:schemeClr val="accent1"/>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等腰三角形 7"/>
          <p:cNvSpPr>
            <a:spLocks noChangeArrowheads="1"/>
          </p:cNvSpPr>
          <p:nvPr/>
        </p:nvSpPr>
        <p:spPr bwMode="auto">
          <a:xfrm>
            <a:off x="5442745" y="1652985"/>
            <a:ext cx="314325" cy="270272"/>
          </a:xfrm>
          <a:prstGeom prst="triangle">
            <a:avLst>
              <a:gd name="adj" fmla="val 50000"/>
            </a:avLst>
          </a:prstGeom>
          <a:solidFill>
            <a:schemeClr val="accent3"/>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11" name="圆角淘宝网chenying0907出品 8"/>
          <p:cNvSpPr>
            <a:spLocks noChangeArrowheads="1"/>
          </p:cNvSpPr>
          <p:nvPr/>
        </p:nvSpPr>
        <p:spPr bwMode="auto">
          <a:xfrm>
            <a:off x="4280694" y="2662636"/>
            <a:ext cx="1903810" cy="161925"/>
          </a:xfrm>
          <a:prstGeom prst="roundRect">
            <a:avLst>
              <a:gd name="adj" fmla="val 16667"/>
            </a:avLst>
          </a:prstGeom>
          <a:solidFill>
            <a:schemeClr val="accent3"/>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cxnSp>
        <p:nvCxnSpPr>
          <p:cNvPr id="12" name="淘宝网chenying0907出品 9"/>
          <p:cNvCxnSpPr>
            <a:cxnSpLocks noChangeShapeType="1"/>
            <a:stCxn id="10" idx="3"/>
          </p:cNvCxnSpPr>
          <p:nvPr/>
        </p:nvCxnSpPr>
        <p:spPr bwMode="auto">
          <a:xfrm>
            <a:off x="5599906" y="1923257"/>
            <a:ext cx="0" cy="739379"/>
          </a:xfrm>
          <a:prstGeom prst="line">
            <a:avLst/>
          </a:prstGeom>
          <a:noFill/>
          <a:ln w="25400">
            <a:solidFill>
              <a:schemeClr val="accent3"/>
            </a:solidFill>
            <a:round/>
            <a:headEnd/>
            <a:tailEnd/>
          </a:ln>
          <a:extLst>
            <a:ext uri="{909E8E84-426E-40DD-AFC4-6F175D3DCCD1}">
              <a14:hiddenFill xmlns:a14="http://schemas.microsoft.com/office/drawing/2010/main">
                <a:noFill/>
              </a14:hiddenFill>
            </a:ext>
          </a:extLst>
        </p:spPr>
      </p:cxnSp>
      <p:sp>
        <p:nvSpPr>
          <p:cNvPr id="13" name="淘宝网chenying0907出品 12"/>
          <p:cNvSpPr>
            <a:spLocks noChangeArrowheads="1"/>
          </p:cNvSpPr>
          <p:nvPr/>
        </p:nvSpPr>
        <p:spPr bwMode="auto">
          <a:xfrm>
            <a:off x="5140326" y="1096964"/>
            <a:ext cx="919163" cy="447675"/>
          </a:xfrm>
          <a:prstGeom prst="rect">
            <a:avLst/>
          </a:prstGeom>
          <a:solidFill>
            <a:schemeClr val="accent3"/>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等腰三角形 13"/>
          <p:cNvSpPr>
            <a:spLocks noChangeArrowheads="1"/>
          </p:cNvSpPr>
          <p:nvPr/>
        </p:nvSpPr>
        <p:spPr bwMode="auto">
          <a:xfrm flipV="1">
            <a:off x="3713958" y="3784204"/>
            <a:ext cx="313135" cy="228600"/>
          </a:xfrm>
          <a:prstGeom prst="triangle">
            <a:avLst>
              <a:gd name="adj" fmla="val 50000"/>
            </a:avLst>
          </a:prstGeom>
          <a:solidFill>
            <a:schemeClr val="accent2"/>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15" name="圆角淘宝网chenying0907出品 14"/>
          <p:cNvSpPr>
            <a:spLocks noChangeArrowheads="1"/>
          </p:cNvSpPr>
          <p:nvPr/>
        </p:nvSpPr>
        <p:spPr bwMode="auto">
          <a:xfrm>
            <a:off x="2747169" y="2662636"/>
            <a:ext cx="1878806" cy="161925"/>
          </a:xfrm>
          <a:prstGeom prst="roundRect">
            <a:avLst>
              <a:gd name="adj" fmla="val 16667"/>
            </a:avLst>
          </a:prstGeom>
          <a:solidFill>
            <a:schemeClr val="accent2"/>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cxnSp>
        <p:nvCxnSpPr>
          <p:cNvPr id="16" name="淘宝网chenying0907出品 15"/>
          <p:cNvCxnSpPr>
            <a:cxnSpLocks noChangeShapeType="1"/>
            <a:endCxn id="14" idx="3"/>
          </p:cNvCxnSpPr>
          <p:nvPr/>
        </p:nvCxnSpPr>
        <p:spPr bwMode="auto">
          <a:xfrm flipH="1">
            <a:off x="3871119" y="2824560"/>
            <a:ext cx="0" cy="959644"/>
          </a:xfrm>
          <a:prstGeom prst="line">
            <a:avLst/>
          </a:prstGeom>
          <a:noFill/>
          <a:ln w="25400">
            <a:solidFill>
              <a:schemeClr val="accent2"/>
            </a:solidFill>
            <a:round/>
            <a:headEnd/>
            <a:tailEnd/>
          </a:ln>
          <a:extLst>
            <a:ext uri="{909E8E84-426E-40DD-AFC4-6F175D3DCCD1}">
              <a14:hiddenFill xmlns:a14="http://schemas.microsoft.com/office/drawing/2010/main">
                <a:noFill/>
              </a14:hiddenFill>
            </a:ext>
          </a:extLst>
        </p:spPr>
      </p:cxnSp>
      <p:sp>
        <p:nvSpPr>
          <p:cNvPr id="17" name="淘宝网chenying0907出品 18"/>
          <p:cNvSpPr>
            <a:spLocks noChangeArrowheads="1"/>
          </p:cNvSpPr>
          <p:nvPr/>
        </p:nvSpPr>
        <p:spPr bwMode="auto">
          <a:xfrm>
            <a:off x="3465116" y="4067574"/>
            <a:ext cx="917972" cy="447675"/>
          </a:xfrm>
          <a:prstGeom prst="rect">
            <a:avLst/>
          </a:prstGeom>
          <a:solidFill>
            <a:schemeClr val="accent2"/>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等腰三角形 19"/>
          <p:cNvSpPr>
            <a:spLocks noChangeArrowheads="1"/>
          </p:cNvSpPr>
          <p:nvPr/>
        </p:nvSpPr>
        <p:spPr bwMode="auto">
          <a:xfrm flipV="1">
            <a:off x="7114383" y="3715148"/>
            <a:ext cx="313135" cy="297656"/>
          </a:xfrm>
          <a:prstGeom prst="triangle">
            <a:avLst>
              <a:gd name="adj" fmla="val 50000"/>
            </a:avLst>
          </a:prstGeom>
          <a:solidFill>
            <a:schemeClr val="accent4"/>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cxnSp>
        <p:nvCxnSpPr>
          <p:cNvPr id="19" name="淘宝网chenying0907出品 20"/>
          <p:cNvCxnSpPr>
            <a:cxnSpLocks noChangeShapeType="1"/>
            <a:stCxn id="18" idx="3"/>
          </p:cNvCxnSpPr>
          <p:nvPr/>
        </p:nvCxnSpPr>
        <p:spPr bwMode="auto">
          <a:xfrm flipV="1">
            <a:off x="7271544" y="2824560"/>
            <a:ext cx="0" cy="890588"/>
          </a:xfrm>
          <a:prstGeom prst="line">
            <a:avLst/>
          </a:prstGeom>
          <a:noFill/>
          <a:ln w="25400">
            <a:solidFill>
              <a:schemeClr val="accent4"/>
            </a:solidFill>
            <a:round/>
            <a:headEnd/>
            <a:tailEnd/>
          </a:ln>
          <a:extLst>
            <a:ext uri="{909E8E84-426E-40DD-AFC4-6F175D3DCCD1}">
              <a14:hiddenFill xmlns:a14="http://schemas.microsoft.com/office/drawing/2010/main">
                <a:noFill/>
              </a14:hiddenFill>
            </a:ext>
          </a:extLst>
        </p:spPr>
      </p:cxnSp>
      <p:sp>
        <p:nvSpPr>
          <p:cNvPr id="20" name="圆角淘宝网chenying0907出品 21"/>
          <p:cNvSpPr>
            <a:spLocks noChangeArrowheads="1"/>
          </p:cNvSpPr>
          <p:nvPr/>
        </p:nvSpPr>
        <p:spPr bwMode="auto">
          <a:xfrm>
            <a:off x="5867798" y="2653110"/>
            <a:ext cx="1882378" cy="171450"/>
          </a:xfrm>
          <a:prstGeom prst="roundRect">
            <a:avLst>
              <a:gd name="adj" fmla="val 16667"/>
            </a:avLst>
          </a:prstGeom>
          <a:solidFill>
            <a:schemeClr val="accent4"/>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zh-CN" altLang="en-US" dirty="0">
              <a:solidFill>
                <a:schemeClr val="tx2"/>
              </a:solidFill>
              <a:latin typeface="微软雅黑" panose="020B0503020204020204" pitchFamily="34" charset="-122"/>
              <a:ea typeface="微软雅黑" panose="020B0503020204020204" pitchFamily="34" charset="-122"/>
            </a:endParaRPr>
          </a:p>
        </p:txBody>
      </p:sp>
      <p:sp>
        <p:nvSpPr>
          <p:cNvPr id="21" name="淘宝网chenying0907出品 24"/>
          <p:cNvSpPr>
            <a:spLocks noChangeArrowheads="1"/>
          </p:cNvSpPr>
          <p:nvPr/>
        </p:nvSpPr>
        <p:spPr bwMode="auto">
          <a:xfrm>
            <a:off x="6811963" y="4067574"/>
            <a:ext cx="917972" cy="447675"/>
          </a:xfrm>
          <a:prstGeom prst="rect">
            <a:avLst/>
          </a:prstGeom>
          <a:solidFill>
            <a:schemeClr val="accent4"/>
          </a:solidFill>
          <a:ln>
            <a:noFill/>
          </a:ln>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en-US" altLang="zh-CN" sz="1400"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淘宝网chenying0907出品 56"/>
          <p:cNvSpPr txBox="1">
            <a:spLocks noChangeArrowheads="1"/>
          </p:cNvSpPr>
          <p:nvPr/>
        </p:nvSpPr>
        <p:spPr bwMode="auto">
          <a:xfrm>
            <a:off x="1607742" y="3457974"/>
            <a:ext cx="150971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在此处添加详细文本描述，建议与标题相关并符合整体语言风格，语言描述尽量简洁生动。尽量将每页版面的文字数控制在</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字以内。</a:t>
            </a:r>
          </a:p>
        </p:txBody>
      </p:sp>
      <p:sp>
        <p:nvSpPr>
          <p:cNvPr id="23" name="淘宝网chenying0907出品 56"/>
          <p:cNvSpPr txBox="1">
            <a:spLocks noChangeArrowheads="1"/>
          </p:cNvSpPr>
          <p:nvPr/>
        </p:nvSpPr>
        <p:spPr bwMode="auto">
          <a:xfrm>
            <a:off x="5017692" y="3457974"/>
            <a:ext cx="150971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在此处添加详细文本描述，建议与标题相关并符合整体语言风格，语言描述尽量简洁生动。尽量将每页版面的文字数控制在</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字以内。</a:t>
            </a:r>
          </a:p>
        </p:txBody>
      </p:sp>
      <p:sp>
        <p:nvSpPr>
          <p:cNvPr id="24" name="淘宝网chenying0907出品 56"/>
          <p:cNvSpPr txBox="1">
            <a:spLocks noChangeArrowheads="1"/>
          </p:cNvSpPr>
          <p:nvPr/>
        </p:nvSpPr>
        <p:spPr bwMode="auto">
          <a:xfrm>
            <a:off x="3116263" y="1000524"/>
            <a:ext cx="150971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在此处添加详细文本描述，建议与标题相关并符合整体语言风格，语言描述尽量简洁生动。尽量将每页版面的文字数控制在</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字以内。</a:t>
            </a:r>
          </a:p>
        </p:txBody>
      </p:sp>
      <p:sp>
        <p:nvSpPr>
          <p:cNvPr id="25" name="淘宝网chenying0907出品 56"/>
          <p:cNvSpPr txBox="1">
            <a:spLocks noChangeArrowheads="1"/>
          </p:cNvSpPr>
          <p:nvPr/>
        </p:nvSpPr>
        <p:spPr bwMode="auto">
          <a:xfrm>
            <a:off x="6216651" y="990999"/>
            <a:ext cx="150971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在此处添加详细文本描述，建议与标题相关并符合整体语言风格，语言描述尽量简洁生动。尽量将每页版面的文字数控制在</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200</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字以内。</a:t>
            </a:r>
          </a:p>
        </p:txBody>
      </p:sp>
    </p:spTree>
    <p:extLst>
      <p:ext uri="{BB962C8B-B14F-4D97-AF65-F5344CB8AC3E}">
        <p14:creationId xmlns:p14="http://schemas.microsoft.com/office/powerpoint/2010/main" val="303225565"/>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0-#ppt_w/2"/>
                                          </p:val>
                                        </p:tav>
                                        <p:tav tm="100000">
                                          <p:val>
                                            <p:strVal val="#ppt_x"/>
                                          </p:val>
                                        </p:tav>
                                      </p:tavLst>
                                    </p:anim>
                                    <p:anim calcmode="lin" valueType="num">
                                      <p:cBhvr additive="base">
                                        <p:cTn id="24"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0-#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anim calcmode="lin" valueType="num">
                                      <p:cBhvr additive="base">
                                        <p:cTn id="33" dur="500" fill="hold"/>
                                        <p:tgtEl>
                                          <p:spTgt spid="15"/>
                                        </p:tgtEl>
                                        <p:attrNameLst>
                                          <p:attrName>ppt_x</p:attrName>
                                        </p:attrNameLst>
                                      </p:cBhvr>
                                      <p:tavLst>
                                        <p:tav tm="0">
                                          <p:val>
                                            <p:strVal val="0-#ppt_w/2"/>
                                          </p:val>
                                        </p:tav>
                                        <p:tav tm="100000">
                                          <p:val>
                                            <p:strVal val="#ppt_x"/>
                                          </p:val>
                                        </p:tav>
                                      </p:tavLst>
                                    </p:anim>
                                    <p:anim calcmode="lin" valueType="num">
                                      <p:cBhvr additive="base">
                                        <p:cTn id="34" dur="500" fill="hold"/>
                                        <p:tgtEl>
                                          <p:spTgt spid="15"/>
                                        </p:tgtEl>
                                        <p:attrNameLst>
                                          <p:attrName>ppt_y</p:attrName>
                                        </p:attrNameLst>
                                      </p:cBhvr>
                                      <p:tavLst>
                                        <p:tav tm="0">
                                          <p:val>
                                            <p:strVal val="#ppt_y"/>
                                          </p:val>
                                        </p:tav>
                                        <p:tav tm="100000">
                                          <p:val>
                                            <p:strVal val="#ppt_y"/>
                                          </p:val>
                                        </p:tav>
                                      </p:tavLst>
                                    </p:anim>
                                  </p:childTnLst>
                                </p:cTn>
                              </p:par>
                              <p:par>
                                <p:cTn id="35" presetID="2" presetClass="entr" presetSubtype="8"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anim calcmode="lin" valueType="num">
                                      <p:cBhvr additive="base">
                                        <p:cTn id="37" dur="500" fill="hold"/>
                                        <p:tgtEl>
                                          <p:spTgt spid="16"/>
                                        </p:tgtEl>
                                        <p:attrNameLst>
                                          <p:attrName>ppt_x</p:attrName>
                                        </p:attrNameLst>
                                      </p:cBhvr>
                                      <p:tavLst>
                                        <p:tav tm="0">
                                          <p:val>
                                            <p:strVal val="0-#ppt_w/2"/>
                                          </p:val>
                                        </p:tav>
                                        <p:tav tm="100000">
                                          <p:val>
                                            <p:strVal val="#ppt_x"/>
                                          </p:val>
                                        </p:tav>
                                      </p:tavLst>
                                    </p:anim>
                                    <p:anim calcmode="lin" valueType="num">
                                      <p:cBhvr additive="base">
                                        <p:cTn id="38" dur="500" fill="hold"/>
                                        <p:tgtEl>
                                          <p:spTgt spid="16"/>
                                        </p:tgtEl>
                                        <p:attrNameLst>
                                          <p:attrName>ppt_y</p:attrName>
                                        </p:attrNameLst>
                                      </p:cBhvr>
                                      <p:tavLst>
                                        <p:tav tm="0">
                                          <p:val>
                                            <p:strVal val="#ppt_y"/>
                                          </p:val>
                                        </p:tav>
                                        <p:tav tm="100000">
                                          <p:val>
                                            <p:strVal val="#ppt_y"/>
                                          </p:val>
                                        </p:tav>
                                      </p:tavLst>
                                    </p:anim>
                                  </p:childTnLst>
                                </p:cTn>
                              </p:par>
                              <p:par>
                                <p:cTn id="39" presetID="2" presetClass="entr" presetSubtype="8"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0-#ppt_w/2"/>
                                          </p:val>
                                        </p:tav>
                                        <p:tav tm="100000">
                                          <p:val>
                                            <p:strVal val="#ppt_x"/>
                                          </p:val>
                                        </p:tav>
                                      </p:tavLst>
                                    </p:anim>
                                    <p:anim calcmode="lin" valueType="num">
                                      <p:cBhvr additive="base">
                                        <p:cTn id="42" dur="500" fill="hold"/>
                                        <p:tgtEl>
                                          <p:spTgt spid="17"/>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anim calcmode="lin" valueType="num">
                                      <p:cBhvr additive="base">
                                        <p:cTn id="45" dur="500" fill="hold"/>
                                        <p:tgtEl>
                                          <p:spTgt spid="24"/>
                                        </p:tgtEl>
                                        <p:attrNameLst>
                                          <p:attrName>ppt_x</p:attrName>
                                        </p:attrNameLst>
                                      </p:cBhvr>
                                      <p:tavLst>
                                        <p:tav tm="0">
                                          <p:val>
                                            <p:strVal val="0-#ppt_w/2"/>
                                          </p:val>
                                        </p:tav>
                                        <p:tav tm="100000">
                                          <p:val>
                                            <p:strVal val="#ppt_x"/>
                                          </p:val>
                                        </p:tav>
                                      </p:tavLst>
                                    </p:anim>
                                    <p:anim calcmode="lin" valueType="num">
                                      <p:cBhvr additive="base">
                                        <p:cTn id="46" dur="500" fill="hold"/>
                                        <p:tgtEl>
                                          <p:spTgt spid="24"/>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500" fill="hold"/>
                                        <p:tgtEl>
                                          <p:spTgt spid="10"/>
                                        </p:tgtEl>
                                        <p:attrNameLst>
                                          <p:attrName>ppt_x</p:attrName>
                                        </p:attrNameLst>
                                      </p:cBhvr>
                                      <p:tavLst>
                                        <p:tav tm="0">
                                          <p:val>
                                            <p:strVal val="0-#ppt_w/2"/>
                                          </p:val>
                                        </p:tav>
                                        <p:tav tm="100000">
                                          <p:val>
                                            <p:strVal val="#ppt_x"/>
                                          </p:val>
                                        </p:tav>
                                      </p:tavLst>
                                    </p:anim>
                                    <p:anim calcmode="lin" valueType="num">
                                      <p:cBhvr additive="base">
                                        <p:cTn id="52" dur="500" fill="hold"/>
                                        <p:tgtEl>
                                          <p:spTgt spid="10"/>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0-#ppt_w/2"/>
                                          </p:val>
                                        </p:tav>
                                        <p:tav tm="100000">
                                          <p:val>
                                            <p:strVal val="#ppt_x"/>
                                          </p:val>
                                        </p:tav>
                                      </p:tavLst>
                                    </p:anim>
                                    <p:anim calcmode="lin" valueType="num">
                                      <p:cBhvr additive="base">
                                        <p:cTn id="56" dur="500" fill="hold"/>
                                        <p:tgtEl>
                                          <p:spTgt spid="11"/>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additive="base">
                                        <p:cTn id="59" dur="500" fill="hold"/>
                                        <p:tgtEl>
                                          <p:spTgt spid="12"/>
                                        </p:tgtEl>
                                        <p:attrNameLst>
                                          <p:attrName>ppt_x</p:attrName>
                                        </p:attrNameLst>
                                      </p:cBhvr>
                                      <p:tavLst>
                                        <p:tav tm="0">
                                          <p:val>
                                            <p:strVal val="0-#ppt_w/2"/>
                                          </p:val>
                                        </p:tav>
                                        <p:tav tm="100000">
                                          <p:val>
                                            <p:strVal val="#ppt_x"/>
                                          </p:val>
                                        </p:tav>
                                      </p:tavLst>
                                    </p:anim>
                                    <p:anim calcmode="lin" valueType="num">
                                      <p:cBhvr additive="base">
                                        <p:cTn id="60" dur="500" fill="hold"/>
                                        <p:tgtEl>
                                          <p:spTgt spid="12"/>
                                        </p:tgtEl>
                                        <p:attrNameLst>
                                          <p:attrName>ppt_y</p:attrName>
                                        </p:attrNameLst>
                                      </p:cBhvr>
                                      <p:tavLst>
                                        <p:tav tm="0">
                                          <p:val>
                                            <p:strVal val="#ppt_y"/>
                                          </p:val>
                                        </p:tav>
                                        <p:tav tm="100000">
                                          <p:val>
                                            <p:strVal val="#ppt_y"/>
                                          </p:val>
                                        </p:tav>
                                      </p:tavLst>
                                    </p:anim>
                                  </p:childTnLst>
                                </p:cTn>
                              </p:par>
                              <p:par>
                                <p:cTn id="61" presetID="2" presetClass="entr" presetSubtype="8" fill="hold" grpId="0" nodeType="with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additive="base">
                                        <p:cTn id="63" dur="500" fill="hold"/>
                                        <p:tgtEl>
                                          <p:spTgt spid="13"/>
                                        </p:tgtEl>
                                        <p:attrNameLst>
                                          <p:attrName>ppt_x</p:attrName>
                                        </p:attrNameLst>
                                      </p:cBhvr>
                                      <p:tavLst>
                                        <p:tav tm="0">
                                          <p:val>
                                            <p:strVal val="0-#ppt_w/2"/>
                                          </p:val>
                                        </p:tav>
                                        <p:tav tm="100000">
                                          <p:val>
                                            <p:strVal val="#ppt_x"/>
                                          </p:val>
                                        </p:tav>
                                      </p:tavLst>
                                    </p:anim>
                                    <p:anim calcmode="lin" valueType="num">
                                      <p:cBhvr additive="base">
                                        <p:cTn id="64" dur="500" fill="hold"/>
                                        <p:tgtEl>
                                          <p:spTgt spid="13"/>
                                        </p:tgtEl>
                                        <p:attrNameLst>
                                          <p:attrName>ppt_y</p:attrName>
                                        </p:attrNameLst>
                                      </p:cBhvr>
                                      <p:tavLst>
                                        <p:tav tm="0">
                                          <p:val>
                                            <p:strVal val="#ppt_y"/>
                                          </p:val>
                                        </p:tav>
                                        <p:tav tm="100000">
                                          <p:val>
                                            <p:strVal val="#ppt_y"/>
                                          </p:val>
                                        </p:tav>
                                      </p:tavLst>
                                    </p:anim>
                                  </p:childTnLst>
                                </p:cTn>
                              </p:par>
                              <p:par>
                                <p:cTn id="65" presetID="2" presetClass="entr" presetSubtype="8"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0-#ppt_w/2"/>
                                          </p:val>
                                        </p:tav>
                                        <p:tav tm="100000">
                                          <p:val>
                                            <p:strVal val="#ppt_x"/>
                                          </p:val>
                                        </p:tav>
                                      </p:tavLst>
                                    </p:anim>
                                    <p:anim calcmode="lin" valueType="num">
                                      <p:cBhvr additive="base">
                                        <p:cTn id="68"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8" fill="hold" grpId="0" nodeType="clickEffect">
                                  <p:stCondLst>
                                    <p:cond delay="0"/>
                                  </p:stCondLst>
                                  <p:childTnLst>
                                    <p:set>
                                      <p:cBhvr>
                                        <p:cTn id="72" dur="1" fill="hold">
                                          <p:stCondLst>
                                            <p:cond delay="0"/>
                                          </p:stCondLst>
                                        </p:cTn>
                                        <p:tgtEl>
                                          <p:spTgt spid="18"/>
                                        </p:tgtEl>
                                        <p:attrNameLst>
                                          <p:attrName>style.visibility</p:attrName>
                                        </p:attrNameLst>
                                      </p:cBhvr>
                                      <p:to>
                                        <p:strVal val="visible"/>
                                      </p:to>
                                    </p:set>
                                    <p:anim calcmode="lin" valueType="num">
                                      <p:cBhvr additive="base">
                                        <p:cTn id="73" dur="500" fill="hold"/>
                                        <p:tgtEl>
                                          <p:spTgt spid="18"/>
                                        </p:tgtEl>
                                        <p:attrNameLst>
                                          <p:attrName>ppt_x</p:attrName>
                                        </p:attrNameLst>
                                      </p:cBhvr>
                                      <p:tavLst>
                                        <p:tav tm="0">
                                          <p:val>
                                            <p:strVal val="0-#ppt_w/2"/>
                                          </p:val>
                                        </p:tav>
                                        <p:tav tm="100000">
                                          <p:val>
                                            <p:strVal val="#ppt_x"/>
                                          </p:val>
                                        </p:tav>
                                      </p:tavLst>
                                    </p:anim>
                                    <p:anim calcmode="lin" valueType="num">
                                      <p:cBhvr additive="base">
                                        <p:cTn id="74" dur="500" fill="hold"/>
                                        <p:tgtEl>
                                          <p:spTgt spid="18"/>
                                        </p:tgtEl>
                                        <p:attrNameLst>
                                          <p:attrName>ppt_y</p:attrName>
                                        </p:attrNameLst>
                                      </p:cBhvr>
                                      <p:tavLst>
                                        <p:tav tm="0">
                                          <p:val>
                                            <p:strVal val="#ppt_y"/>
                                          </p:val>
                                        </p:tav>
                                        <p:tav tm="100000">
                                          <p:val>
                                            <p:strVal val="#ppt_y"/>
                                          </p:val>
                                        </p:tav>
                                      </p:tavLst>
                                    </p:anim>
                                  </p:childTnLst>
                                </p:cTn>
                              </p:par>
                              <p:par>
                                <p:cTn id="75" presetID="2" presetClass="entr" presetSubtype="8" fill="hold" nodeType="withEffect">
                                  <p:stCondLst>
                                    <p:cond delay="0"/>
                                  </p:stCondLst>
                                  <p:childTnLst>
                                    <p:set>
                                      <p:cBhvr>
                                        <p:cTn id="76" dur="1" fill="hold">
                                          <p:stCondLst>
                                            <p:cond delay="0"/>
                                          </p:stCondLst>
                                        </p:cTn>
                                        <p:tgtEl>
                                          <p:spTgt spid="19"/>
                                        </p:tgtEl>
                                        <p:attrNameLst>
                                          <p:attrName>style.visibility</p:attrName>
                                        </p:attrNameLst>
                                      </p:cBhvr>
                                      <p:to>
                                        <p:strVal val="visible"/>
                                      </p:to>
                                    </p:set>
                                    <p:anim calcmode="lin" valueType="num">
                                      <p:cBhvr additive="base">
                                        <p:cTn id="77" dur="500" fill="hold"/>
                                        <p:tgtEl>
                                          <p:spTgt spid="19"/>
                                        </p:tgtEl>
                                        <p:attrNameLst>
                                          <p:attrName>ppt_x</p:attrName>
                                        </p:attrNameLst>
                                      </p:cBhvr>
                                      <p:tavLst>
                                        <p:tav tm="0">
                                          <p:val>
                                            <p:strVal val="0-#ppt_w/2"/>
                                          </p:val>
                                        </p:tav>
                                        <p:tav tm="100000">
                                          <p:val>
                                            <p:strVal val="#ppt_x"/>
                                          </p:val>
                                        </p:tav>
                                      </p:tavLst>
                                    </p:anim>
                                    <p:anim calcmode="lin" valueType="num">
                                      <p:cBhvr additive="base">
                                        <p:cTn id="78" dur="500" fill="hold"/>
                                        <p:tgtEl>
                                          <p:spTgt spid="19"/>
                                        </p:tgtEl>
                                        <p:attrNameLst>
                                          <p:attrName>ppt_y</p:attrName>
                                        </p:attrNameLst>
                                      </p:cBhvr>
                                      <p:tavLst>
                                        <p:tav tm="0">
                                          <p:val>
                                            <p:strVal val="#ppt_y"/>
                                          </p:val>
                                        </p:tav>
                                        <p:tav tm="100000">
                                          <p:val>
                                            <p:strVal val="#ppt_y"/>
                                          </p:val>
                                        </p:tav>
                                      </p:tavLst>
                                    </p:anim>
                                  </p:childTnLst>
                                </p:cTn>
                              </p:par>
                              <p:par>
                                <p:cTn id="79" presetID="2" presetClass="entr" presetSubtype="8" fill="hold" grpId="0" nodeType="withEffect">
                                  <p:stCondLst>
                                    <p:cond delay="0"/>
                                  </p:stCondLst>
                                  <p:childTnLst>
                                    <p:set>
                                      <p:cBhvr>
                                        <p:cTn id="80" dur="1" fill="hold">
                                          <p:stCondLst>
                                            <p:cond delay="0"/>
                                          </p:stCondLst>
                                        </p:cTn>
                                        <p:tgtEl>
                                          <p:spTgt spid="20"/>
                                        </p:tgtEl>
                                        <p:attrNameLst>
                                          <p:attrName>style.visibility</p:attrName>
                                        </p:attrNameLst>
                                      </p:cBhvr>
                                      <p:to>
                                        <p:strVal val="visible"/>
                                      </p:to>
                                    </p:set>
                                    <p:anim calcmode="lin" valueType="num">
                                      <p:cBhvr additive="base">
                                        <p:cTn id="81" dur="500" fill="hold"/>
                                        <p:tgtEl>
                                          <p:spTgt spid="20"/>
                                        </p:tgtEl>
                                        <p:attrNameLst>
                                          <p:attrName>ppt_x</p:attrName>
                                        </p:attrNameLst>
                                      </p:cBhvr>
                                      <p:tavLst>
                                        <p:tav tm="0">
                                          <p:val>
                                            <p:strVal val="0-#ppt_w/2"/>
                                          </p:val>
                                        </p:tav>
                                        <p:tav tm="100000">
                                          <p:val>
                                            <p:strVal val="#ppt_x"/>
                                          </p:val>
                                        </p:tav>
                                      </p:tavLst>
                                    </p:anim>
                                    <p:anim calcmode="lin" valueType="num">
                                      <p:cBhvr additive="base">
                                        <p:cTn id="82" dur="500" fill="hold"/>
                                        <p:tgtEl>
                                          <p:spTgt spid="20"/>
                                        </p:tgtEl>
                                        <p:attrNameLst>
                                          <p:attrName>ppt_y</p:attrName>
                                        </p:attrNameLst>
                                      </p:cBhvr>
                                      <p:tavLst>
                                        <p:tav tm="0">
                                          <p:val>
                                            <p:strVal val="#ppt_y"/>
                                          </p:val>
                                        </p:tav>
                                        <p:tav tm="100000">
                                          <p:val>
                                            <p:strVal val="#ppt_y"/>
                                          </p:val>
                                        </p:tav>
                                      </p:tavLst>
                                    </p:anim>
                                  </p:childTnLst>
                                </p:cTn>
                              </p:par>
                              <p:par>
                                <p:cTn id="83" presetID="2" presetClass="entr" presetSubtype="8" fill="hold" grpId="0" nodeType="withEffect">
                                  <p:stCondLst>
                                    <p:cond delay="0"/>
                                  </p:stCondLst>
                                  <p:childTnLst>
                                    <p:set>
                                      <p:cBhvr>
                                        <p:cTn id="84" dur="1" fill="hold">
                                          <p:stCondLst>
                                            <p:cond delay="0"/>
                                          </p:stCondLst>
                                        </p:cTn>
                                        <p:tgtEl>
                                          <p:spTgt spid="21"/>
                                        </p:tgtEl>
                                        <p:attrNameLst>
                                          <p:attrName>style.visibility</p:attrName>
                                        </p:attrNameLst>
                                      </p:cBhvr>
                                      <p:to>
                                        <p:strVal val="visible"/>
                                      </p:to>
                                    </p:set>
                                    <p:anim calcmode="lin" valueType="num">
                                      <p:cBhvr additive="base">
                                        <p:cTn id="85" dur="500" fill="hold"/>
                                        <p:tgtEl>
                                          <p:spTgt spid="21"/>
                                        </p:tgtEl>
                                        <p:attrNameLst>
                                          <p:attrName>ppt_x</p:attrName>
                                        </p:attrNameLst>
                                      </p:cBhvr>
                                      <p:tavLst>
                                        <p:tav tm="0">
                                          <p:val>
                                            <p:strVal val="0-#ppt_w/2"/>
                                          </p:val>
                                        </p:tav>
                                        <p:tav tm="100000">
                                          <p:val>
                                            <p:strVal val="#ppt_x"/>
                                          </p:val>
                                        </p:tav>
                                      </p:tavLst>
                                    </p:anim>
                                    <p:anim calcmode="lin" valueType="num">
                                      <p:cBhvr additive="base">
                                        <p:cTn id="86" dur="500" fill="hold"/>
                                        <p:tgtEl>
                                          <p:spTgt spid="21"/>
                                        </p:tgtEl>
                                        <p:attrNameLst>
                                          <p:attrName>ppt_y</p:attrName>
                                        </p:attrNameLst>
                                      </p:cBhvr>
                                      <p:tavLst>
                                        <p:tav tm="0">
                                          <p:val>
                                            <p:strVal val="#ppt_y"/>
                                          </p:val>
                                        </p:tav>
                                        <p:tav tm="100000">
                                          <p:val>
                                            <p:strVal val="#ppt_y"/>
                                          </p:val>
                                        </p:tav>
                                      </p:tavLst>
                                    </p:anim>
                                  </p:childTnLst>
                                </p:cTn>
                              </p:par>
                              <p:par>
                                <p:cTn id="87" presetID="2" presetClass="entr" presetSubtype="8" fill="hold" grpId="0" nodeType="withEffect">
                                  <p:stCondLst>
                                    <p:cond delay="0"/>
                                  </p:stCondLst>
                                  <p:childTnLst>
                                    <p:set>
                                      <p:cBhvr>
                                        <p:cTn id="88" dur="1" fill="hold">
                                          <p:stCondLst>
                                            <p:cond delay="0"/>
                                          </p:stCondLst>
                                        </p:cTn>
                                        <p:tgtEl>
                                          <p:spTgt spid="25"/>
                                        </p:tgtEl>
                                        <p:attrNameLst>
                                          <p:attrName>style.visibility</p:attrName>
                                        </p:attrNameLst>
                                      </p:cBhvr>
                                      <p:to>
                                        <p:strVal val="visible"/>
                                      </p:to>
                                    </p:set>
                                    <p:anim calcmode="lin" valueType="num">
                                      <p:cBhvr additive="base">
                                        <p:cTn id="89" dur="500" fill="hold"/>
                                        <p:tgtEl>
                                          <p:spTgt spid="25"/>
                                        </p:tgtEl>
                                        <p:attrNameLst>
                                          <p:attrName>ppt_x</p:attrName>
                                        </p:attrNameLst>
                                      </p:cBhvr>
                                      <p:tavLst>
                                        <p:tav tm="0">
                                          <p:val>
                                            <p:strVal val="0-#ppt_w/2"/>
                                          </p:val>
                                        </p:tav>
                                        <p:tav tm="100000">
                                          <p:val>
                                            <p:strVal val="#ppt_x"/>
                                          </p:val>
                                        </p:tav>
                                      </p:tavLst>
                                    </p:anim>
                                    <p:anim calcmode="lin" valueType="num">
                                      <p:cBhvr additive="base">
                                        <p:cTn id="90"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1" grpId="0" animBg="1"/>
      <p:bldP spid="13" grpId="0" animBg="1"/>
      <p:bldP spid="14" grpId="0" animBg="1"/>
      <p:bldP spid="15" grpId="0" animBg="1"/>
      <p:bldP spid="17" grpId="0" animBg="1"/>
      <p:bldP spid="18" grpId="0" animBg="1"/>
      <p:bldP spid="20" grpId="0" animBg="1"/>
      <p:bldP spid="21" grpId="0" animBg="1"/>
      <p:bldP spid="22" grpId="0"/>
      <p:bldP spid="23" grpId="0"/>
      <p:bldP spid="24" grpId="0"/>
      <p:bldP spid="2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E942D242-D9B1-4B65-8FC8-C3D0E859C850}"/>
              </a:ext>
            </a:extLst>
          </p:cNvPr>
          <p:cNvSpPr/>
          <p:nvPr/>
        </p:nvSpPr>
        <p:spPr>
          <a:xfrm>
            <a:off x="2421422" y="1829595"/>
            <a:ext cx="1130851" cy="113085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文本框 7"/>
          <p:cNvSpPr txBox="1"/>
          <p:nvPr/>
        </p:nvSpPr>
        <p:spPr>
          <a:xfrm>
            <a:off x="3657533" y="1985451"/>
            <a:ext cx="3841596" cy="523220"/>
          </a:xfrm>
          <a:prstGeom prst="rect">
            <a:avLst/>
          </a:prstGeom>
          <a:noFill/>
        </p:spPr>
        <p:txBody>
          <a:bodyPr wrap="square" rtlCol="0">
            <a:spAutoFit/>
          </a:bodyPr>
          <a:lstStyle/>
          <a:p>
            <a:pPr lvl="0"/>
            <a:r>
              <a:rPr lang="zh-CN" altLang="zh-CN" sz="2800" dirty="0">
                <a:solidFill>
                  <a:schemeClr val="tx1">
                    <a:lumMod val="65000"/>
                    <a:lumOff val="35000"/>
                  </a:schemeClr>
                </a:solidFill>
                <a:latin typeface="微软雅黑" pitchFamily="34" charset="-122"/>
                <a:ea typeface="微软雅黑" pitchFamily="34" charset="-122"/>
              </a:rPr>
              <a:t>成功项目展示</a:t>
            </a:r>
          </a:p>
        </p:txBody>
      </p:sp>
      <p:sp>
        <p:nvSpPr>
          <p:cNvPr id="6" name="文本框 10"/>
          <p:cNvSpPr txBox="1"/>
          <p:nvPr/>
        </p:nvSpPr>
        <p:spPr>
          <a:xfrm>
            <a:off x="3717187" y="2456028"/>
            <a:ext cx="2519503" cy="215444"/>
          </a:xfrm>
          <a:prstGeom prst="rect">
            <a:avLst/>
          </a:prstGeom>
          <a:noFill/>
        </p:spPr>
        <p:txBody>
          <a:bodyPr wrap="square" rtlCol="0">
            <a:spAutoFit/>
          </a:bodyPr>
          <a:lstStyle/>
          <a:p>
            <a:pPr algn="dist"/>
            <a:r>
              <a:rPr lang="en-US" altLang="zh-CN" sz="800" dirty="0">
                <a:solidFill>
                  <a:schemeClr val="tx1">
                    <a:lumMod val="75000"/>
                    <a:lumOff val="25000"/>
                  </a:schemeClr>
                </a:solidFill>
                <a:latin typeface="造字工房悦黑演示版常规体" pitchFamily="50" charset="-122"/>
                <a:ea typeface="造字工房悦黑演示版常规体" pitchFamily="50" charset="-122"/>
              </a:rPr>
              <a:t>CLICK TO ADD UP YOUR TITLE HERE</a:t>
            </a:r>
            <a:endParaRPr lang="zh-CN" altLang="en-US" sz="800" dirty="0">
              <a:solidFill>
                <a:schemeClr val="tx1">
                  <a:lumMod val="75000"/>
                  <a:lumOff val="25000"/>
                </a:schemeClr>
              </a:solidFill>
              <a:latin typeface="造字工房悦黑演示版常规体" pitchFamily="50" charset="-122"/>
              <a:ea typeface="造字工房悦黑演示版常规体" pitchFamily="50" charset="-122"/>
            </a:endParaRPr>
          </a:p>
        </p:txBody>
      </p:sp>
      <p:sp>
        <p:nvSpPr>
          <p:cNvPr id="7" name="文本框 11"/>
          <p:cNvSpPr txBox="1"/>
          <p:nvPr/>
        </p:nvSpPr>
        <p:spPr>
          <a:xfrm>
            <a:off x="2533392" y="1702487"/>
            <a:ext cx="1547694" cy="1446550"/>
          </a:xfrm>
          <a:prstGeom prst="rect">
            <a:avLst/>
          </a:prstGeom>
          <a:noFill/>
        </p:spPr>
        <p:txBody>
          <a:bodyPr wrap="square" rtlCol="0">
            <a:spAutoFit/>
          </a:bodyPr>
          <a:lstStyle/>
          <a:p>
            <a:r>
              <a:rPr lang="en-US" altLang="zh-CN" sz="8800" dirty="0">
                <a:solidFill>
                  <a:schemeClr val="bg1"/>
                </a:solidFill>
                <a:latin typeface="IrisUPC" pitchFamily="34" charset="-34"/>
                <a:cs typeface="IrisUPC" pitchFamily="34" charset="-34"/>
              </a:rPr>
              <a:t>03</a:t>
            </a:r>
            <a:endParaRPr lang="zh-CN" altLang="en-US" sz="8800" dirty="0">
              <a:solidFill>
                <a:schemeClr val="bg1"/>
              </a:solidFill>
              <a:latin typeface="IrisUPC" pitchFamily="34" charset="-34"/>
              <a:cs typeface="IrisUPC" pitchFamily="34" charset="-34"/>
            </a:endParaRPr>
          </a:p>
        </p:txBody>
      </p:sp>
      <p:sp>
        <p:nvSpPr>
          <p:cNvPr id="8" name="矩形 18"/>
          <p:cNvSpPr>
            <a:spLocks noChangeArrowheads="1"/>
          </p:cNvSpPr>
          <p:nvPr/>
        </p:nvSpPr>
        <p:spPr bwMode="auto">
          <a:xfrm>
            <a:off x="3753181" y="2743971"/>
            <a:ext cx="3475356" cy="282963"/>
          </a:xfrm>
          <a:prstGeom prst="rect">
            <a:avLst/>
          </a:prstGeom>
          <a:noFill/>
          <a:ln w="9525">
            <a:noFill/>
            <a:miter lim="800000"/>
            <a:headEnd/>
            <a:tailEnd/>
          </a:ln>
        </p:spPr>
        <p:txBody>
          <a:bodyPr wrap="square" lIns="0" tIns="0" rIns="0" bIns="0">
            <a:spAutoFit/>
          </a:bodyPr>
          <a:lstStyle/>
          <a:p>
            <a:pPr defTabSz="911723">
              <a:lnSpc>
                <a:spcPct val="120000"/>
              </a:lnSpc>
              <a:spcBef>
                <a:spcPct val="20000"/>
              </a:spcBef>
            </a:pPr>
            <a:r>
              <a:rPr lang="zh-CN" altLang="en-US" sz="800" dirty="0">
                <a:solidFill>
                  <a:schemeClr val="bg1">
                    <a:lumMod val="65000"/>
                  </a:schemeClr>
                </a:solidFill>
                <a:latin typeface="微软雅黑" pitchFamily="34" charset="-122"/>
                <a:ea typeface="微软雅黑" pitchFamily="34" charset="-122"/>
                <a:sym typeface="Arial" charset="0"/>
              </a:rPr>
              <a:t>单击此处编辑您要的内容，建议您在展示时采用微软雅黑字体，本模版所有图形线条及其相应素材均可自由编辑、改色、替换。</a:t>
            </a:r>
            <a:endParaRPr lang="en-US" altLang="zh-CN" sz="800" dirty="0">
              <a:solidFill>
                <a:schemeClr val="bg1">
                  <a:lumMod val="65000"/>
                </a:schemeClr>
              </a:solidFill>
              <a:latin typeface="微软雅黑" pitchFamily="34" charset="-122"/>
              <a:ea typeface="微软雅黑" pitchFamily="34" charset="-122"/>
              <a:sym typeface="Arial" charset="0"/>
            </a:endParaRPr>
          </a:p>
        </p:txBody>
      </p:sp>
    </p:spTree>
    <p:extLst>
      <p:ext uri="{BB962C8B-B14F-4D97-AF65-F5344CB8AC3E}">
        <p14:creationId xmlns:p14="http://schemas.microsoft.com/office/powerpoint/2010/main" val="5695014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26000"/>
                                  </p:iterate>
                                  <p:childTnLst>
                                    <p:set>
                                      <p:cBhvr>
                                        <p:cTn id="16" dur="1" fill="hold">
                                          <p:stCondLst>
                                            <p:cond delay="0"/>
                                          </p:stCondLst>
                                        </p:cTn>
                                        <p:tgtEl>
                                          <p:spTgt spid="4"/>
                                        </p:tgtEl>
                                        <p:attrNameLst>
                                          <p:attrName>style.visibility</p:attrName>
                                        </p:attrNameLst>
                                      </p:cBhvr>
                                      <p:to>
                                        <p:strVal val="visible"/>
                                      </p:to>
                                    </p:set>
                                    <p:animScale>
                                      <p:cBhvr>
                                        <p:cTn id="1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4"/>
                                        </p:tgtEl>
                                        <p:attrNameLst>
                                          <p:attrName>ppt_x</p:attrName>
                                          <p:attrName>ppt_y</p:attrName>
                                        </p:attrNameLst>
                                      </p:cBhvr>
                                    </p:animMotion>
                                    <p:animEffect transition="in" filter="fade">
                                      <p:cBhvr>
                                        <p:cTn id="19" dur="1000"/>
                                        <p:tgtEl>
                                          <p:spTgt spid="4"/>
                                        </p:tgtEl>
                                      </p:cBhvr>
                                    </p:animEffect>
                                  </p:childTnLst>
                                </p:cTn>
                              </p:par>
                              <p:par>
                                <p:cTn id="20" presetID="52" presetClass="entr" presetSubtype="0" fill="hold" grpId="0" nodeType="withEffect">
                                  <p:stCondLst>
                                    <p:cond delay="0"/>
                                  </p:stCondLst>
                                  <p:iterate type="lt">
                                    <p:tmPct val="5417"/>
                                  </p:iterate>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childTnLst>
                          </p:cTn>
                        </p:par>
                        <p:par>
                          <p:cTn id="25" fill="hold">
                            <p:stCondLst>
                              <p:cond delay="3300"/>
                            </p:stCondLst>
                            <p:childTnLst>
                              <p:par>
                                <p:cTn id="26" presetID="42"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6" grpId="0"/>
      <p:bldP spid="7"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
          <p:cNvGrpSpPr/>
          <p:nvPr/>
        </p:nvGrpSpPr>
        <p:grpSpPr>
          <a:xfrm>
            <a:off x="3722869" y="2224497"/>
            <a:ext cx="364202" cy="403017"/>
            <a:chOff x="757278" y="2176759"/>
            <a:chExt cx="419400" cy="464074"/>
          </a:xfrm>
        </p:grpSpPr>
        <p:sp>
          <p:nvSpPr>
            <p:cNvPr id="5"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4"/>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TextBox 5"/>
            <p:cNvSpPr txBox="1"/>
            <p:nvPr/>
          </p:nvSpPr>
          <p:spPr>
            <a:xfrm>
              <a:off x="757278" y="2216099"/>
              <a:ext cx="419400"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26%</a:t>
              </a:r>
            </a:p>
          </p:txBody>
        </p:sp>
      </p:grpSp>
      <p:grpSp>
        <p:nvGrpSpPr>
          <p:cNvPr id="3" name="Group 6"/>
          <p:cNvGrpSpPr/>
          <p:nvPr/>
        </p:nvGrpSpPr>
        <p:grpSpPr>
          <a:xfrm>
            <a:off x="2318456" y="1697115"/>
            <a:ext cx="364202" cy="403017"/>
            <a:chOff x="757278" y="2176759"/>
            <a:chExt cx="419399" cy="464074"/>
          </a:xfrm>
        </p:grpSpPr>
        <p:sp>
          <p:nvSpPr>
            <p:cNvPr id="8"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2"/>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8"/>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56%</a:t>
              </a:r>
            </a:p>
          </p:txBody>
        </p:sp>
      </p:grpSp>
      <p:grpSp>
        <p:nvGrpSpPr>
          <p:cNvPr id="4" name="Group 9"/>
          <p:cNvGrpSpPr/>
          <p:nvPr/>
        </p:nvGrpSpPr>
        <p:grpSpPr>
          <a:xfrm>
            <a:off x="3054922" y="1976882"/>
            <a:ext cx="364202" cy="403017"/>
            <a:chOff x="757278" y="2176759"/>
            <a:chExt cx="419399" cy="464074"/>
          </a:xfrm>
        </p:grpSpPr>
        <p:sp>
          <p:nvSpPr>
            <p:cNvPr id="11"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3"/>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TextBox 11"/>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45%</a:t>
              </a:r>
            </a:p>
          </p:txBody>
        </p:sp>
      </p:grpSp>
      <p:grpSp>
        <p:nvGrpSpPr>
          <p:cNvPr id="7" name="Group 12"/>
          <p:cNvGrpSpPr/>
          <p:nvPr/>
        </p:nvGrpSpPr>
        <p:grpSpPr>
          <a:xfrm>
            <a:off x="1706961" y="2095463"/>
            <a:ext cx="364202" cy="403017"/>
            <a:chOff x="757278" y="2176759"/>
            <a:chExt cx="419399" cy="464074"/>
          </a:xfrm>
        </p:grpSpPr>
        <p:sp>
          <p:nvSpPr>
            <p:cNvPr id="14"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1"/>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14"/>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39%</a:t>
              </a:r>
            </a:p>
          </p:txBody>
        </p:sp>
      </p:grpSp>
      <p:grpSp>
        <p:nvGrpSpPr>
          <p:cNvPr id="10" name="Group 15"/>
          <p:cNvGrpSpPr/>
          <p:nvPr/>
        </p:nvGrpSpPr>
        <p:grpSpPr>
          <a:xfrm>
            <a:off x="7158784" y="1953341"/>
            <a:ext cx="364202" cy="403017"/>
            <a:chOff x="757278" y="2176759"/>
            <a:chExt cx="419399" cy="464074"/>
          </a:xfrm>
        </p:grpSpPr>
        <p:sp>
          <p:nvSpPr>
            <p:cNvPr id="17"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4"/>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TextBox 17"/>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26%</a:t>
              </a:r>
            </a:p>
          </p:txBody>
        </p:sp>
      </p:grpSp>
      <p:grpSp>
        <p:nvGrpSpPr>
          <p:cNvPr id="13" name="Group 18"/>
          <p:cNvGrpSpPr/>
          <p:nvPr/>
        </p:nvGrpSpPr>
        <p:grpSpPr>
          <a:xfrm>
            <a:off x="6111128" y="2220750"/>
            <a:ext cx="364202" cy="403017"/>
            <a:chOff x="757278" y="2176759"/>
            <a:chExt cx="419399" cy="464074"/>
          </a:xfrm>
        </p:grpSpPr>
        <p:sp>
          <p:nvSpPr>
            <p:cNvPr id="20"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2"/>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Box 20"/>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56%</a:t>
              </a:r>
            </a:p>
          </p:txBody>
        </p:sp>
      </p:grpSp>
      <p:grpSp>
        <p:nvGrpSpPr>
          <p:cNvPr id="16" name="Group 21"/>
          <p:cNvGrpSpPr/>
          <p:nvPr/>
        </p:nvGrpSpPr>
        <p:grpSpPr>
          <a:xfrm>
            <a:off x="6657999" y="2092024"/>
            <a:ext cx="364202" cy="403017"/>
            <a:chOff x="757278" y="2176759"/>
            <a:chExt cx="419399" cy="464074"/>
          </a:xfrm>
        </p:grpSpPr>
        <p:sp>
          <p:nvSpPr>
            <p:cNvPr id="23"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3"/>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TextBox 23"/>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45%</a:t>
              </a:r>
            </a:p>
          </p:txBody>
        </p:sp>
      </p:grpSp>
      <p:grpSp>
        <p:nvGrpSpPr>
          <p:cNvPr id="19" name="Group 24"/>
          <p:cNvGrpSpPr/>
          <p:nvPr/>
        </p:nvGrpSpPr>
        <p:grpSpPr>
          <a:xfrm>
            <a:off x="5549984" y="1559972"/>
            <a:ext cx="364202" cy="403017"/>
            <a:chOff x="757279" y="2176759"/>
            <a:chExt cx="419400" cy="464074"/>
          </a:xfrm>
        </p:grpSpPr>
        <p:sp>
          <p:nvSpPr>
            <p:cNvPr id="26"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1"/>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TextBox 26"/>
            <p:cNvSpPr txBox="1"/>
            <p:nvPr/>
          </p:nvSpPr>
          <p:spPr>
            <a:xfrm>
              <a:off x="757279" y="2216099"/>
              <a:ext cx="419400"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39%</a:t>
              </a:r>
            </a:p>
          </p:txBody>
        </p:sp>
      </p:grpSp>
      <p:grpSp>
        <p:nvGrpSpPr>
          <p:cNvPr id="22" name="Group 27"/>
          <p:cNvGrpSpPr/>
          <p:nvPr/>
        </p:nvGrpSpPr>
        <p:grpSpPr>
          <a:xfrm>
            <a:off x="4380043" y="2084085"/>
            <a:ext cx="364202" cy="403017"/>
            <a:chOff x="757278" y="2176759"/>
            <a:chExt cx="419399" cy="464074"/>
          </a:xfrm>
        </p:grpSpPr>
        <p:sp>
          <p:nvSpPr>
            <p:cNvPr id="29"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5"/>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Box 29"/>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26%</a:t>
              </a:r>
            </a:p>
          </p:txBody>
        </p:sp>
      </p:grpSp>
      <p:grpSp>
        <p:nvGrpSpPr>
          <p:cNvPr id="25" name="Group 30"/>
          <p:cNvGrpSpPr/>
          <p:nvPr/>
        </p:nvGrpSpPr>
        <p:grpSpPr>
          <a:xfrm>
            <a:off x="4991536" y="2384990"/>
            <a:ext cx="364202" cy="403017"/>
            <a:chOff x="757278" y="2176759"/>
            <a:chExt cx="419399" cy="464074"/>
          </a:xfrm>
        </p:grpSpPr>
        <p:sp>
          <p:nvSpPr>
            <p:cNvPr id="32" name="Freeform 7"/>
            <p:cNvSpPr>
              <a:spLocks noEditPoints="1"/>
            </p:cNvSpPr>
            <p:nvPr/>
          </p:nvSpPr>
          <p:spPr bwMode="auto">
            <a:xfrm>
              <a:off x="829066" y="2176759"/>
              <a:ext cx="272155" cy="464074"/>
            </a:xfrm>
            <a:custGeom>
              <a:avLst/>
              <a:gdLst>
                <a:gd name="T0" fmla="*/ 53 w 106"/>
                <a:gd name="T1" fmla="*/ 0 h 181"/>
                <a:gd name="T2" fmla="*/ 0 w 106"/>
                <a:gd name="T3" fmla="*/ 53 h 181"/>
                <a:gd name="T4" fmla="*/ 53 w 106"/>
                <a:gd name="T5" fmla="*/ 181 h 181"/>
                <a:gd name="T6" fmla="*/ 106 w 106"/>
                <a:gd name="T7" fmla="*/ 53 h 181"/>
                <a:gd name="T8" fmla="*/ 53 w 106"/>
                <a:gd name="T9" fmla="*/ 0 h 181"/>
                <a:gd name="T10" fmla="*/ 53 w 106"/>
                <a:gd name="T11" fmla="*/ 90 h 181"/>
                <a:gd name="T12" fmla="*/ 15 w 106"/>
                <a:gd name="T13" fmla="*/ 52 h 181"/>
                <a:gd name="T14" fmla="*/ 53 w 106"/>
                <a:gd name="T15" fmla="*/ 13 h 181"/>
                <a:gd name="T16" fmla="*/ 92 w 106"/>
                <a:gd name="T17" fmla="*/ 52 h 181"/>
                <a:gd name="T18" fmla="*/ 53 w 106"/>
                <a:gd name="T19" fmla="*/ 90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6" h="181">
                  <a:moveTo>
                    <a:pt x="53" y="0"/>
                  </a:moveTo>
                  <a:cubicBezTo>
                    <a:pt x="24" y="0"/>
                    <a:pt x="0" y="24"/>
                    <a:pt x="0" y="53"/>
                  </a:cubicBezTo>
                  <a:cubicBezTo>
                    <a:pt x="0" y="83"/>
                    <a:pt x="53" y="181"/>
                    <a:pt x="53" y="181"/>
                  </a:cubicBezTo>
                  <a:cubicBezTo>
                    <a:pt x="53" y="181"/>
                    <a:pt x="106" y="83"/>
                    <a:pt x="106" y="53"/>
                  </a:cubicBezTo>
                  <a:cubicBezTo>
                    <a:pt x="106" y="24"/>
                    <a:pt x="82" y="0"/>
                    <a:pt x="53" y="0"/>
                  </a:cubicBezTo>
                  <a:close/>
                  <a:moveTo>
                    <a:pt x="53" y="90"/>
                  </a:moveTo>
                  <a:cubicBezTo>
                    <a:pt x="32" y="90"/>
                    <a:pt x="15" y="73"/>
                    <a:pt x="15" y="52"/>
                  </a:cubicBezTo>
                  <a:cubicBezTo>
                    <a:pt x="15" y="30"/>
                    <a:pt x="32" y="13"/>
                    <a:pt x="53" y="13"/>
                  </a:cubicBezTo>
                  <a:cubicBezTo>
                    <a:pt x="75" y="13"/>
                    <a:pt x="92" y="30"/>
                    <a:pt x="92" y="52"/>
                  </a:cubicBezTo>
                  <a:cubicBezTo>
                    <a:pt x="92" y="73"/>
                    <a:pt x="75" y="90"/>
                    <a:pt x="53" y="90"/>
                  </a:cubicBezTo>
                  <a:close/>
                </a:path>
              </a:pathLst>
            </a:custGeom>
            <a:solidFill>
              <a:schemeClr val="accent6"/>
            </a:solidFill>
            <a:ln>
              <a:noFill/>
            </a:ln>
          </p:spPr>
          <p:txBody>
            <a:bodyPr vert="horz" wrap="square" lIns="111664" tIns="55832" rIns="111664" bIns="55832" numCol="1" anchor="t" anchorCtr="0" compatLnSpc="1">
              <a:prstTxWarp prst="textNoShape">
                <a:avLst/>
              </a:prstTxWarp>
            </a:bodyPr>
            <a:lstStyle/>
            <a:p>
              <a:pPr algn="ctr">
                <a:lnSpc>
                  <a:spcPct val="120000"/>
                </a:lnSpc>
              </a:pPr>
              <a:endPar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TextBox 32"/>
            <p:cNvSpPr txBox="1"/>
            <p:nvPr/>
          </p:nvSpPr>
          <p:spPr>
            <a:xfrm>
              <a:off x="757278" y="2216099"/>
              <a:ext cx="419399" cy="255171"/>
            </a:xfrm>
            <a:prstGeom prst="rect">
              <a:avLst/>
            </a:prstGeom>
            <a:noFill/>
          </p:spPr>
          <p:txBody>
            <a:bodyPr wrap="none" rtlCol="0">
              <a:spAutoFit/>
            </a:bodyPr>
            <a:lstStyle/>
            <a:p>
              <a:pPr algn="ctr">
                <a:lnSpc>
                  <a:spcPct val="120000"/>
                </a:lnSpc>
              </a:pPr>
              <a:r>
                <a:rPr lang="en-US" sz="7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26%</a:t>
              </a:r>
            </a:p>
          </p:txBody>
        </p:sp>
      </p:grpSp>
      <p:sp>
        <p:nvSpPr>
          <p:cNvPr id="34" name="Content Placeholder 2"/>
          <p:cNvSpPr txBox="1">
            <a:spLocks/>
          </p:cNvSpPr>
          <p:nvPr/>
        </p:nvSpPr>
        <p:spPr>
          <a:xfrm>
            <a:off x="1259291" y="3869970"/>
            <a:ext cx="6661939" cy="332399"/>
          </a:xfrm>
          <a:prstGeom prst="rect">
            <a:avLst/>
          </a:prstGeom>
        </p:spPr>
        <p:txBody>
          <a:bodyPr vert="horz" lIns="0" tIns="0" rIns="0" bIns="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lnSpc>
                <a:spcPct val="120000"/>
              </a:lnSpc>
              <a:spcBef>
                <a:spcPts val="0"/>
              </a:spcBef>
              <a:buNone/>
            </a:pPr>
            <a:r>
              <a:rPr lang="en-US" altLang="zh-CN" sz="600" dirty="0">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 Please replace text, click add relevant headline, modify the text content, also can copy your content to this directly.</a:t>
            </a:r>
            <a:endParaRPr lang="en-GB"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Title 13"/>
          <p:cNvSpPr txBox="1">
            <a:spLocks/>
          </p:cNvSpPr>
          <p:nvPr/>
        </p:nvSpPr>
        <p:spPr>
          <a:xfrm>
            <a:off x="1259291" y="3664964"/>
            <a:ext cx="931876" cy="184666"/>
          </a:xfrm>
          <a:prstGeom prst="rect">
            <a:avLst/>
          </a:prstGeom>
        </p:spPr>
        <p:txBody>
          <a:bodyPr vert="horz" lIns="0" tIns="0" rIns="0" bIns="0" rtlCol="0" anchor="ctr">
            <a:sp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pPr algn="just">
              <a:lnSpc>
                <a:spcPct val="120000"/>
              </a:lnSpc>
              <a:spcBef>
                <a:spcPts val="0"/>
              </a:spcBef>
            </a:pPr>
            <a:r>
              <a:rPr lang="zh-CN" alt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8" name="Group 35"/>
          <p:cNvGrpSpPr/>
          <p:nvPr/>
        </p:nvGrpSpPr>
        <p:grpSpPr>
          <a:xfrm>
            <a:off x="1384352" y="2544682"/>
            <a:ext cx="1009417" cy="952654"/>
            <a:chOff x="755576" y="2395604"/>
            <a:chExt cx="1162406" cy="1096983"/>
          </a:xfrm>
        </p:grpSpPr>
        <p:sp>
          <p:nvSpPr>
            <p:cNvPr id="37" name="Isosceles Triangle 2"/>
            <p:cNvSpPr/>
            <p:nvPr/>
          </p:nvSpPr>
          <p:spPr>
            <a:xfrm>
              <a:off x="755576" y="2395604"/>
              <a:ext cx="1162406"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Content Placeholder 2"/>
            <p:cNvSpPr txBox="1">
              <a:spLocks/>
            </p:cNvSpPr>
            <p:nvPr/>
          </p:nvSpPr>
          <p:spPr>
            <a:xfrm>
              <a:off x="988884" y="3235164"/>
              <a:ext cx="695790" cy="257423"/>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1" name="Group 38"/>
          <p:cNvGrpSpPr/>
          <p:nvPr/>
        </p:nvGrpSpPr>
        <p:grpSpPr>
          <a:xfrm>
            <a:off x="1995846" y="2164482"/>
            <a:ext cx="1009417" cy="1332855"/>
            <a:chOff x="1459750" y="1957798"/>
            <a:chExt cx="1162406" cy="1534782"/>
          </a:xfrm>
        </p:grpSpPr>
        <p:sp>
          <p:nvSpPr>
            <p:cNvPr id="40" name="Isosceles Triangle 2"/>
            <p:cNvSpPr/>
            <p:nvPr/>
          </p:nvSpPr>
          <p:spPr>
            <a:xfrm>
              <a:off x="1459750" y="1957798"/>
              <a:ext cx="1162406" cy="126596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Content Placeholder 2"/>
            <p:cNvSpPr txBox="1">
              <a:spLocks/>
            </p:cNvSpPr>
            <p:nvPr/>
          </p:nvSpPr>
          <p:spPr>
            <a:xfrm>
              <a:off x="1691223" y="3235158"/>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6" name="Group 41"/>
          <p:cNvGrpSpPr/>
          <p:nvPr/>
        </p:nvGrpSpPr>
        <p:grpSpPr>
          <a:xfrm>
            <a:off x="2772813" y="2426001"/>
            <a:ext cx="928415" cy="1071335"/>
            <a:chOff x="2354476" y="2258939"/>
            <a:chExt cx="1069128" cy="1233642"/>
          </a:xfrm>
        </p:grpSpPr>
        <p:sp>
          <p:nvSpPr>
            <p:cNvPr id="43" name="Isosceles Triangle 2"/>
            <p:cNvSpPr/>
            <p:nvPr/>
          </p:nvSpPr>
          <p:spPr>
            <a:xfrm>
              <a:off x="2354476" y="2258939"/>
              <a:ext cx="1069128" cy="964828"/>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Content Placeholder 2"/>
            <p:cNvSpPr txBox="1">
              <a:spLocks/>
            </p:cNvSpPr>
            <p:nvPr/>
          </p:nvSpPr>
          <p:spPr>
            <a:xfrm>
              <a:off x="2539310" y="3235159"/>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44"/>
          <p:cNvGrpSpPr/>
          <p:nvPr/>
        </p:nvGrpSpPr>
        <p:grpSpPr>
          <a:xfrm>
            <a:off x="3472099" y="2685641"/>
            <a:ext cx="865740" cy="811699"/>
            <a:chOff x="3159748" y="2557908"/>
            <a:chExt cx="996954" cy="934671"/>
          </a:xfrm>
        </p:grpSpPr>
        <p:sp>
          <p:nvSpPr>
            <p:cNvPr id="46" name="Isosceles Triangle 2"/>
            <p:cNvSpPr/>
            <p:nvPr/>
          </p:nvSpPr>
          <p:spPr>
            <a:xfrm>
              <a:off x="3159748" y="2557908"/>
              <a:ext cx="996954" cy="66585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Content Placeholder 2"/>
            <p:cNvSpPr txBox="1">
              <a:spLocks/>
            </p:cNvSpPr>
            <p:nvPr/>
          </p:nvSpPr>
          <p:spPr>
            <a:xfrm>
              <a:off x="3308495" y="3235157"/>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2" name="Group 47"/>
          <p:cNvGrpSpPr/>
          <p:nvPr/>
        </p:nvGrpSpPr>
        <p:grpSpPr>
          <a:xfrm>
            <a:off x="4057433" y="2544687"/>
            <a:ext cx="1009417" cy="952652"/>
            <a:chOff x="3833796" y="2395604"/>
            <a:chExt cx="1162406" cy="1096979"/>
          </a:xfrm>
        </p:grpSpPr>
        <p:sp>
          <p:nvSpPr>
            <p:cNvPr id="49" name="Isosceles Triangle 2"/>
            <p:cNvSpPr/>
            <p:nvPr/>
          </p:nvSpPr>
          <p:spPr>
            <a:xfrm>
              <a:off x="3833796" y="2395604"/>
              <a:ext cx="1162406"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5">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Content Placeholder 2"/>
            <p:cNvSpPr txBox="1">
              <a:spLocks/>
            </p:cNvSpPr>
            <p:nvPr/>
          </p:nvSpPr>
          <p:spPr>
            <a:xfrm>
              <a:off x="4065269" y="3235160"/>
              <a:ext cx="695790" cy="257423"/>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5" name="Group 50"/>
          <p:cNvGrpSpPr/>
          <p:nvPr/>
        </p:nvGrpSpPr>
        <p:grpSpPr>
          <a:xfrm>
            <a:off x="4668929" y="2844950"/>
            <a:ext cx="1009417" cy="652389"/>
            <a:chOff x="4537970" y="2741353"/>
            <a:chExt cx="1162406" cy="751225"/>
          </a:xfrm>
        </p:grpSpPr>
        <p:sp>
          <p:nvSpPr>
            <p:cNvPr id="52" name="Isosceles Triangle 2"/>
            <p:cNvSpPr/>
            <p:nvPr/>
          </p:nvSpPr>
          <p:spPr>
            <a:xfrm>
              <a:off x="4537970" y="2741353"/>
              <a:ext cx="1162406" cy="482414"/>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6">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Content Placeholder 2"/>
            <p:cNvSpPr txBox="1">
              <a:spLocks/>
            </p:cNvSpPr>
            <p:nvPr/>
          </p:nvSpPr>
          <p:spPr>
            <a:xfrm>
              <a:off x="4771278" y="3235156"/>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8" name="Group 53"/>
          <p:cNvGrpSpPr/>
          <p:nvPr/>
        </p:nvGrpSpPr>
        <p:grpSpPr>
          <a:xfrm>
            <a:off x="5198724" y="2011046"/>
            <a:ext cx="1074081" cy="1486295"/>
            <a:chOff x="5148063" y="1781113"/>
            <a:chExt cx="1236871" cy="1711468"/>
          </a:xfrm>
        </p:grpSpPr>
        <p:sp>
          <p:nvSpPr>
            <p:cNvPr id="55" name="Isosceles Triangle 2"/>
            <p:cNvSpPr/>
            <p:nvPr/>
          </p:nvSpPr>
          <p:spPr>
            <a:xfrm>
              <a:off x="5148063" y="1781113"/>
              <a:ext cx="1236871" cy="144265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Content Placeholder 2"/>
            <p:cNvSpPr txBox="1">
              <a:spLocks/>
            </p:cNvSpPr>
            <p:nvPr/>
          </p:nvSpPr>
          <p:spPr>
            <a:xfrm>
              <a:off x="5414366" y="3235159"/>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1" name="Group 56"/>
          <p:cNvGrpSpPr/>
          <p:nvPr/>
        </p:nvGrpSpPr>
        <p:grpSpPr>
          <a:xfrm>
            <a:off x="5764453" y="2685639"/>
            <a:ext cx="1001572" cy="811699"/>
            <a:chOff x="5799535" y="2557908"/>
            <a:chExt cx="1153373" cy="934671"/>
          </a:xfrm>
        </p:grpSpPr>
        <p:sp>
          <p:nvSpPr>
            <p:cNvPr id="58" name="Isosceles Triangle 2"/>
            <p:cNvSpPr/>
            <p:nvPr/>
          </p:nvSpPr>
          <p:spPr>
            <a:xfrm>
              <a:off x="5799535" y="2557908"/>
              <a:ext cx="1153373" cy="665859"/>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9" name="Content Placeholder 2"/>
            <p:cNvSpPr txBox="1">
              <a:spLocks/>
            </p:cNvSpPr>
            <p:nvPr/>
          </p:nvSpPr>
          <p:spPr>
            <a:xfrm>
              <a:off x="6060556" y="3235157"/>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4" name="Group 59"/>
          <p:cNvGrpSpPr/>
          <p:nvPr/>
        </p:nvGrpSpPr>
        <p:grpSpPr>
          <a:xfrm>
            <a:off x="6256202" y="2544687"/>
            <a:ext cx="1167790" cy="952652"/>
            <a:chOff x="6365816" y="2395604"/>
            <a:chExt cx="1344784" cy="1096979"/>
          </a:xfrm>
        </p:grpSpPr>
        <p:sp>
          <p:nvSpPr>
            <p:cNvPr id="61" name="Isosceles Triangle 2"/>
            <p:cNvSpPr/>
            <p:nvPr/>
          </p:nvSpPr>
          <p:spPr>
            <a:xfrm>
              <a:off x="6365816" y="2395604"/>
              <a:ext cx="1344784" cy="828163"/>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2" name="Content Placeholder 2"/>
            <p:cNvSpPr txBox="1">
              <a:spLocks/>
            </p:cNvSpPr>
            <p:nvPr/>
          </p:nvSpPr>
          <p:spPr>
            <a:xfrm>
              <a:off x="6690313" y="3235160"/>
              <a:ext cx="695789" cy="257423"/>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7" name="Group 62"/>
          <p:cNvGrpSpPr/>
          <p:nvPr/>
        </p:nvGrpSpPr>
        <p:grpSpPr>
          <a:xfrm>
            <a:off x="6840099" y="2432393"/>
            <a:ext cx="1001572" cy="1064943"/>
            <a:chOff x="7038208" y="2266298"/>
            <a:chExt cx="1153373" cy="1226281"/>
          </a:xfrm>
        </p:grpSpPr>
        <p:sp>
          <p:nvSpPr>
            <p:cNvPr id="64" name="Isosceles Triangle 2"/>
            <p:cNvSpPr/>
            <p:nvPr/>
          </p:nvSpPr>
          <p:spPr>
            <a:xfrm>
              <a:off x="7038208" y="2266298"/>
              <a:ext cx="1153373" cy="957470"/>
            </a:xfrm>
            <a:custGeom>
              <a:avLst/>
              <a:gdLst>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2 h 1102282"/>
                <a:gd name="connsiteX1" fmla="*/ 639324 w 1278647"/>
                <a:gd name="connsiteY1" fmla="*/ 0 h 1102282"/>
                <a:gd name="connsiteX2" fmla="*/ 1278647 w 1278647"/>
                <a:gd name="connsiteY2" fmla="*/ 1102282 h 1102282"/>
                <a:gd name="connsiteX3" fmla="*/ 0 w 1278647"/>
                <a:gd name="connsiteY3" fmla="*/ 1102282 h 1102282"/>
                <a:gd name="connsiteX0" fmla="*/ 0 w 1278647"/>
                <a:gd name="connsiteY0" fmla="*/ 1102284 h 1102284"/>
                <a:gd name="connsiteX1" fmla="*/ 639324 w 1278647"/>
                <a:gd name="connsiteY1" fmla="*/ 2 h 1102284"/>
                <a:gd name="connsiteX2" fmla="*/ 1278647 w 1278647"/>
                <a:gd name="connsiteY2" fmla="*/ 1102284 h 1102284"/>
                <a:gd name="connsiteX3" fmla="*/ 0 w 1278647"/>
                <a:gd name="connsiteY3" fmla="*/ 1102284 h 1102284"/>
              </a:gdLst>
              <a:ahLst/>
              <a:cxnLst>
                <a:cxn ang="0">
                  <a:pos x="connsiteX0" y="connsiteY0"/>
                </a:cxn>
                <a:cxn ang="0">
                  <a:pos x="connsiteX1" y="connsiteY1"/>
                </a:cxn>
                <a:cxn ang="0">
                  <a:pos x="connsiteX2" y="connsiteY2"/>
                </a:cxn>
                <a:cxn ang="0">
                  <a:pos x="connsiteX3" y="connsiteY3"/>
                </a:cxn>
              </a:cxnLst>
              <a:rect l="l" t="t" r="r" b="b"/>
              <a:pathLst>
                <a:path w="1278647" h="1102284">
                  <a:moveTo>
                    <a:pt x="0" y="1102284"/>
                  </a:moveTo>
                  <a:cubicBezTo>
                    <a:pt x="213108" y="734857"/>
                    <a:pt x="133608" y="-1665"/>
                    <a:pt x="639324" y="2"/>
                  </a:cubicBezTo>
                  <a:cubicBezTo>
                    <a:pt x="1145040" y="1669"/>
                    <a:pt x="1065539" y="734857"/>
                    <a:pt x="1278647" y="1102284"/>
                  </a:cubicBezTo>
                  <a:lnTo>
                    <a:pt x="0" y="1102284"/>
                  </a:lnTo>
                  <a:close/>
                </a:path>
              </a:pathLst>
            </a:custGeom>
            <a:solidFill>
              <a:schemeClr val="accent4">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Content Placeholder 2"/>
            <p:cNvSpPr txBox="1">
              <a:spLocks/>
            </p:cNvSpPr>
            <p:nvPr/>
          </p:nvSpPr>
          <p:spPr>
            <a:xfrm>
              <a:off x="7266999" y="3235157"/>
              <a:ext cx="695790" cy="257422"/>
            </a:xfrm>
            <a:prstGeom prst="rect">
              <a:avLst/>
            </a:prstGeom>
          </p:spPr>
          <p:txBody>
            <a:bodyPr vert="horz" wrap="square" lIns="111664" tIns="55832" rIns="111664" bIns="55832"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20000"/>
                </a:lnSpc>
                <a:spcBef>
                  <a:spcPts val="0"/>
                </a:spcBef>
                <a:buNone/>
              </a:pPr>
              <a:r>
                <a:rPr lang="zh-CN" altLang="en-US" sz="600" dirty="0">
                  <a:latin typeface="Arial" panose="020B0604020202020204" pitchFamily="34" charset="0"/>
                  <a:ea typeface="微软雅黑" panose="020B0503020204020204" pitchFamily="34" charset="-122"/>
                  <a:cs typeface="+mn-ea"/>
                  <a:sym typeface="Arial" panose="020B0604020202020204" pitchFamily="34" charset="0"/>
                </a:rPr>
                <a:t>文字内容</a:t>
              </a:r>
              <a:endParaRPr lang="en-US" altLang="zh-CN"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spTree>
    <p:extLst>
      <p:ext uri="{BB962C8B-B14F-4D97-AF65-F5344CB8AC3E}">
        <p14:creationId xmlns:p14="http://schemas.microsoft.com/office/powerpoint/2010/main" val="35996146"/>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down)">
                                      <p:cBhvr>
                                        <p:cTn id="7" dur="500"/>
                                        <p:tgtEl>
                                          <p:spTgt spid="2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down)">
                                      <p:cBhvr>
                                        <p:cTn id="11" dur="500"/>
                                        <p:tgtEl>
                                          <p:spTgt spid="7"/>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31"/>
                                        </p:tgtEl>
                                        <p:attrNameLst>
                                          <p:attrName>style.visibility</p:attrName>
                                        </p:attrNameLst>
                                      </p:cBhvr>
                                      <p:to>
                                        <p:strVal val="visible"/>
                                      </p:to>
                                    </p:set>
                                    <p:animEffect transition="in" filter="wipe(down)">
                                      <p:cBhvr>
                                        <p:cTn id="15" dur="500"/>
                                        <p:tgtEl>
                                          <p:spTgt spid="31"/>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wipe(down)">
                                      <p:cBhvr>
                                        <p:cTn id="19" dur="500"/>
                                        <p:tgtEl>
                                          <p:spTgt spid="3"/>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6"/>
                                        </p:tgtEl>
                                        <p:attrNameLst>
                                          <p:attrName>style.visibility</p:attrName>
                                        </p:attrNameLst>
                                      </p:cBhvr>
                                      <p:to>
                                        <p:strVal val="visible"/>
                                      </p:to>
                                    </p:set>
                                    <p:animEffect transition="in" filter="wipe(down)">
                                      <p:cBhvr>
                                        <p:cTn id="23" dur="500"/>
                                        <p:tgtEl>
                                          <p:spTgt spid="36"/>
                                        </p:tgtEl>
                                      </p:cBhvr>
                                    </p:animEffect>
                                  </p:childTnLst>
                                </p:cTn>
                              </p:par>
                            </p:childTnLst>
                          </p:cTn>
                        </p:par>
                        <p:par>
                          <p:cTn id="24" fill="hold">
                            <p:stCondLst>
                              <p:cond delay="2500"/>
                            </p:stCondLst>
                            <p:childTnLst>
                              <p:par>
                                <p:cTn id="25" presetID="22" presetClass="entr" presetSubtype="4"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down)">
                                      <p:cBhvr>
                                        <p:cTn id="27" dur="500"/>
                                        <p:tgtEl>
                                          <p:spTgt spid="4"/>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wipe(down)">
                                      <p:cBhvr>
                                        <p:cTn id="31" dur="500"/>
                                        <p:tgtEl>
                                          <p:spTgt spid="39"/>
                                        </p:tgtEl>
                                      </p:cBhvr>
                                    </p:animEffect>
                                  </p:childTnLst>
                                </p:cTn>
                              </p:par>
                            </p:childTnLst>
                          </p:cTn>
                        </p:par>
                        <p:par>
                          <p:cTn id="32" fill="hold">
                            <p:stCondLst>
                              <p:cond delay="3500"/>
                            </p:stCondLst>
                            <p:childTnLst>
                              <p:par>
                                <p:cTn id="33" presetID="22" presetClass="entr" presetSubtype="4" fill="hold" nodeType="after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wipe(down)">
                                      <p:cBhvr>
                                        <p:cTn id="35" dur="500"/>
                                        <p:tgtEl>
                                          <p:spTgt spid="2"/>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42"/>
                                        </p:tgtEl>
                                        <p:attrNameLst>
                                          <p:attrName>style.visibility</p:attrName>
                                        </p:attrNameLst>
                                      </p:cBhvr>
                                      <p:to>
                                        <p:strVal val="visible"/>
                                      </p:to>
                                    </p:set>
                                    <p:animEffect transition="in" filter="wipe(down)">
                                      <p:cBhvr>
                                        <p:cTn id="39" dur="500"/>
                                        <p:tgtEl>
                                          <p:spTgt spid="42"/>
                                        </p:tgtEl>
                                      </p:cBhvr>
                                    </p:animEffect>
                                  </p:childTnLst>
                                </p:cTn>
                              </p:par>
                            </p:childTnLst>
                          </p:cTn>
                        </p:par>
                        <p:par>
                          <p:cTn id="40" fill="hold">
                            <p:stCondLst>
                              <p:cond delay="4500"/>
                            </p:stCondLst>
                            <p:childTnLst>
                              <p:par>
                                <p:cTn id="41" presetID="22" presetClass="entr" presetSubtype="4" fill="hold"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down)">
                                      <p:cBhvr>
                                        <p:cTn id="43" dur="500"/>
                                        <p:tgtEl>
                                          <p:spTgt spid="22"/>
                                        </p:tgtEl>
                                      </p:cBhvr>
                                    </p:animEffect>
                                  </p:childTnLst>
                                </p:cTn>
                              </p:par>
                            </p:childTnLst>
                          </p:cTn>
                        </p:par>
                        <p:par>
                          <p:cTn id="44" fill="hold">
                            <p:stCondLst>
                              <p:cond delay="5000"/>
                            </p:stCondLst>
                            <p:childTnLst>
                              <p:par>
                                <p:cTn id="45" presetID="22" presetClass="entr" presetSubtype="4" fill="hold" nodeType="after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wipe(down)">
                                      <p:cBhvr>
                                        <p:cTn id="47" dur="500"/>
                                        <p:tgtEl>
                                          <p:spTgt spid="45"/>
                                        </p:tgtEl>
                                      </p:cBhvr>
                                    </p:animEffect>
                                  </p:childTnLst>
                                </p:cTn>
                              </p:par>
                            </p:childTnLst>
                          </p:cTn>
                        </p:par>
                        <p:par>
                          <p:cTn id="48" fill="hold">
                            <p:stCondLst>
                              <p:cond delay="5500"/>
                            </p:stCondLst>
                            <p:childTnLst>
                              <p:par>
                                <p:cTn id="49" presetID="22" presetClass="entr" presetSubtype="4" fill="hold" nodeType="afterEffect">
                                  <p:stCondLst>
                                    <p:cond delay="0"/>
                                  </p:stCondLst>
                                  <p:childTnLst>
                                    <p:set>
                                      <p:cBhvr>
                                        <p:cTn id="50" dur="1" fill="hold">
                                          <p:stCondLst>
                                            <p:cond delay="0"/>
                                          </p:stCondLst>
                                        </p:cTn>
                                        <p:tgtEl>
                                          <p:spTgt spid="25"/>
                                        </p:tgtEl>
                                        <p:attrNameLst>
                                          <p:attrName>style.visibility</p:attrName>
                                        </p:attrNameLst>
                                      </p:cBhvr>
                                      <p:to>
                                        <p:strVal val="visible"/>
                                      </p:to>
                                    </p:set>
                                    <p:animEffect transition="in" filter="wipe(down)">
                                      <p:cBhvr>
                                        <p:cTn id="51" dur="500"/>
                                        <p:tgtEl>
                                          <p:spTgt spid="25"/>
                                        </p:tgtEl>
                                      </p:cBhvr>
                                    </p:animEffect>
                                  </p:childTnLst>
                                </p:cTn>
                              </p:par>
                            </p:childTnLst>
                          </p:cTn>
                        </p:par>
                        <p:par>
                          <p:cTn id="52" fill="hold">
                            <p:stCondLst>
                              <p:cond delay="6000"/>
                            </p:stCondLst>
                            <p:childTnLst>
                              <p:par>
                                <p:cTn id="53" presetID="22" presetClass="entr" presetSubtype="4" fill="hold" nodeType="after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wipe(down)">
                                      <p:cBhvr>
                                        <p:cTn id="55" dur="500"/>
                                        <p:tgtEl>
                                          <p:spTgt spid="48"/>
                                        </p:tgtEl>
                                      </p:cBhvr>
                                    </p:animEffect>
                                  </p:childTnLst>
                                </p:cTn>
                              </p:par>
                            </p:childTnLst>
                          </p:cTn>
                        </p:par>
                        <p:par>
                          <p:cTn id="56" fill="hold">
                            <p:stCondLst>
                              <p:cond delay="6500"/>
                            </p:stCondLst>
                            <p:childTnLst>
                              <p:par>
                                <p:cTn id="57" presetID="22" presetClass="entr" presetSubtype="4" fill="hold"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down)">
                                      <p:cBhvr>
                                        <p:cTn id="59" dur="500"/>
                                        <p:tgtEl>
                                          <p:spTgt spid="19"/>
                                        </p:tgtEl>
                                      </p:cBhvr>
                                    </p:animEffect>
                                  </p:childTnLst>
                                </p:cTn>
                              </p:par>
                            </p:childTnLst>
                          </p:cTn>
                        </p:par>
                        <p:par>
                          <p:cTn id="60" fill="hold">
                            <p:stCondLst>
                              <p:cond delay="7000"/>
                            </p:stCondLst>
                            <p:childTnLst>
                              <p:par>
                                <p:cTn id="61" presetID="22" presetClass="entr" presetSubtype="4" fill="hold" nodeType="afterEffect">
                                  <p:stCondLst>
                                    <p:cond delay="0"/>
                                  </p:stCondLst>
                                  <p:childTnLst>
                                    <p:set>
                                      <p:cBhvr>
                                        <p:cTn id="62" dur="1" fill="hold">
                                          <p:stCondLst>
                                            <p:cond delay="0"/>
                                          </p:stCondLst>
                                        </p:cTn>
                                        <p:tgtEl>
                                          <p:spTgt spid="51"/>
                                        </p:tgtEl>
                                        <p:attrNameLst>
                                          <p:attrName>style.visibility</p:attrName>
                                        </p:attrNameLst>
                                      </p:cBhvr>
                                      <p:to>
                                        <p:strVal val="visible"/>
                                      </p:to>
                                    </p:set>
                                    <p:animEffect transition="in" filter="wipe(down)">
                                      <p:cBhvr>
                                        <p:cTn id="63" dur="500"/>
                                        <p:tgtEl>
                                          <p:spTgt spid="51"/>
                                        </p:tgtEl>
                                      </p:cBhvr>
                                    </p:animEffect>
                                  </p:childTnLst>
                                </p:cTn>
                              </p:par>
                            </p:childTnLst>
                          </p:cTn>
                        </p:par>
                        <p:par>
                          <p:cTn id="64" fill="hold">
                            <p:stCondLst>
                              <p:cond delay="7500"/>
                            </p:stCondLst>
                            <p:childTnLst>
                              <p:par>
                                <p:cTn id="65" presetID="22" presetClass="entr" presetSubtype="4" fill="hold" nodeType="afterEffect">
                                  <p:stCondLst>
                                    <p:cond delay="0"/>
                                  </p:stCondLst>
                                  <p:childTnLst>
                                    <p:set>
                                      <p:cBhvr>
                                        <p:cTn id="66" dur="1" fill="hold">
                                          <p:stCondLst>
                                            <p:cond delay="0"/>
                                          </p:stCondLst>
                                        </p:cTn>
                                        <p:tgtEl>
                                          <p:spTgt spid="13"/>
                                        </p:tgtEl>
                                        <p:attrNameLst>
                                          <p:attrName>style.visibility</p:attrName>
                                        </p:attrNameLst>
                                      </p:cBhvr>
                                      <p:to>
                                        <p:strVal val="visible"/>
                                      </p:to>
                                    </p:set>
                                    <p:animEffect transition="in" filter="wipe(down)">
                                      <p:cBhvr>
                                        <p:cTn id="67" dur="500"/>
                                        <p:tgtEl>
                                          <p:spTgt spid="13"/>
                                        </p:tgtEl>
                                      </p:cBhvr>
                                    </p:animEffect>
                                  </p:childTnLst>
                                </p:cTn>
                              </p:par>
                            </p:childTnLst>
                          </p:cTn>
                        </p:par>
                        <p:par>
                          <p:cTn id="68" fill="hold">
                            <p:stCondLst>
                              <p:cond delay="8000"/>
                            </p:stCondLst>
                            <p:childTnLst>
                              <p:par>
                                <p:cTn id="69" presetID="22" presetClass="entr" presetSubtype="4" fill="hold" nodeType="afterEffect">
                                  <p:stCondLst>
                                    <p:cond delay="0"/>
                                  </p:stCondLst>
                                  <p:childTnLst>
                                    <p:set>
                                      <p:cBhvr>
                                        <p:cTn id="70" dur="1" fill="hold">
                                          <p:stCondLst>
                                            <p:cond delay="0"/>
                                          </p:stCondLst>
                                        </p:cTn>
                                        <p:tgtEl>
                                          <p:spTgt spid="54"/>
                                        </p:tgtEl>
                                        <p:attrNameLst>
                                          <p:attrName>style.visibility</p:attrName>
                                        </p:attrNameLst>
                                      </p:cBhvr>
                                      <p:to>
                                        <p:strVal val="visible"/>
                                      </p:to>
                                    </p:set>
                                    <p:animEffect transition="in" filter="wipe(down)">
                                      <p:cBhvr>
                                        <p:cTn id="71" dur="500"/>
                                        <p:tgtEl>
                                          <p:spTgt spid="54"/>
                                        </p:tgtEl>
                                      </p:cBhvr>
                                    </p:animEffect>
                                  </p:childTnLst>
                                </p:cTn>
                              </p:par>
                            </p:childTnLst>
                          </p:cTn>
                        </p:par>
                        <p:par>
                          <p:cTn id="72" fill="hold">
                            <p:stCondLst>
                              <p:cond delay="8500"/>
                            </p:stCondLst>
                            <p:childTnLst>
                              <p:par>
                                <p:cTn id="73" presetID="22" presetClass="entr" presetSubtype="4" fill="hold" nodeType="afterEffect">
                                  <p:stCondLst>
                                    <p:cond delay="0"/>
                                  </p:stCondLst>
                                  <p:childTnLst>
                                    <p:set>
                                      <p:cBhvr>
                                        <p:cTn id="74" dur="1" fill="hold">
                                          <p:stCondLst>
                                            <p:cond delay="0"/>
                                          </p:stCondLst>
                                        </p:cTn>
                                        <p:tgtEl>
                                          <p:spTgt spid="16"/>
                                        </p:tgtEl>
                                        <p:attrNameLst>
                                          <p:attrName>style.visibility</p:attrName>
                                        </p:attrNameLst>
                                      </p:cBhvr>
                                      <p:to>
                                        <p:strVal val="visible"/>
                                      </p:to>
                                    </p:set>
                                    <p:animEffect transition="in" filter="wipe(down)">
                                      <p:cBhvr>
                                        <p:cTn id="75" dur="500"/>
                                        <p:tgtEl>
                                          <p:spTgt spid="16"/>
                                        </p:tgtEl>
                                      </p:cBhvr>
                                    </p:animEffect>
                                  </p:childTnLst>
                                </p:cTn>
                              </p:par>
                            </p:childTnLst>
                          </p:cTn>
                        </p:par>
                        <p:par>
                          <p:cTn id="76" fill="hold">
                            <p:stCondLst>
                              <p:cond delay="9000"/>
                            </p:stCondLst>
                            <p:childTnLst>
                              <p:par>
                                <p:cTn id="77" presetID="22" presetClass="entr" presetSubtype="4" fill="hold" nodeType="afterEffect">
                                  <p:stCondLst>
                                    <p:cond delay="0"/>
                                  </p:stCondLst>
                                  <p:childTnLst>
                                    <p:set>
                                      <p:cBhvr>
                                        <p:cTn id="78" dur="1" fill="hold">
                                          <p:stCondLst>
                                            <p:cond delay="0"/>
                                          </p:stCondLst>
                                        </p:cTn>
                                        <p:tgtEl>
                                          <p:spTgt spid="57"/>
                                        </p:tgtEl>
                                        <p:attrNameLst>
                                          <p:attrName>style.visibility</p:attrName>
                                        </p:attrNameLst>
                                      </p:cBhvr>
                                      <p:to>
                                        <p:strVal val="visible"/>
                                      </p:to>
                                    </p:set>
                                    <p:animEffect transition="in" filter="wipe(down)">
                                      <p:cBhvr>
                                        <p:cTn id="79" dur="500"/>
                                        <p:tgtEl>
                                          <p:spTgt spid="57"/>
                                        </p:tgtEl>
                                      </p:cBhvr>
                                    </p:animEffect>
                                  </p:childTnLst>
                                </p:cTn>
                              </p:par>
                            </p:childTnLst>
                          </p:cTn>
                        </p:par>
                        <p:par>
                          <p:cTn id="80" fill="hold">
                            <p:stCondLst>
                              <p:cond delay="9500"/>
                            </p:stCondLst>
                            <p:childTnLst>
                              <p:par>
                                <p:cTn id="81" presetID="22" presetClass="entr" presetSubtype="4" fill="hold" nodeType="afterEffect">
                                  <p:stCondLst>
                                    <p:cond delay="0"/>
                                  </p:stCondLst>
                                  <p:childTnLst>
                                    <p:set>
                                      <p:cBhvr>
                                        <p:cTn id="82" dur="1" fill="hold">
                                          <p:stCondLst>
                                            <p:cond delay="0"/>
                                          </p:stCondLst>
                                        </p:cTn>
                                        <p:tgtEl>
                                          <p:spTgt spid="10"/>
                                        </p:tgtEl>
                                        <p:attrNameLst>
                                          <p:attrName>style.visibility</p:attrName>
                                        </p:attrNameLst>
                                      </p:cBhvr>
                                      <p:to>
                                        <p:strVal val="visible"/>
                                      </p:to>
                                    </p:set>
                                    <p:animEffect transition="in" filter="wipe(down)">
                                      <p:cBhvr>
                                        <p:cTn id="83" dur="500"/>
                                        <p:tgtEl>
                                          <p:spTgt spid="10"/>
                                        </p:tgtEl>
                                      </p:cBhvr>
                                    </p:animEffect>
                                  </p:childTnLst>
                                </p:cTn>
                              </p:par>
                            </p:childTnLst>
                          </p:cTn>
                        </p:par>
                        <p:par>
                          <p:cTn id="84" fill="hold">
                            <p:stCondLst>
                              <p:cond delay="10000"/>
                            </p:stCondLst>
                            <p:childTnLst>
                              <p:par>
                                <p:cTn id="85" presetID="10" presetClass="entr" presetSubtype="0" fill="hold" grpId="0" nodeType="afterEffect">
                                  <p:stCondLst>
                                    <p:cond delay="0"/>
                                  </p:stCondLst>
                                  <p:childTnLst>
                                    <p:set>
                                      <p:cBhvr>
                                        <p:cTn id="86" dur="1" fill="hold">
                                          <p:stCondLst>
                                            <p:cond delay="0"/>
                                          </p:stCondLst>
                                        </p:cTn>
                                        <p:tgtEl>
                                          <p:spTgt spid="35"/>
                                        </p:tgtEl>
                                        <p:attrNameLst>
                                          <p:attrName>style.visibility</p:attrName>
                                        </p:attrNameLst>
                                      </p:cBhvr>
                                      <p:to>
                                        <p:strVal val="visible"/>
                                      </p:to>
                                    </p:set>
                                    <p:animEffect transition="in" filter="fade">
                                      <p:cBhvr>
                                        <p:cTn id="87" dur="500"/>
                                        <p:tgtEl>
                                          <p:spTgt spid="35"/>
                                        </p:tgtEl>
                                      </p:cBhvr>
                                    </p:animEffect>
                                  </p:childTnLst>
                                </p:cTn>
                              </p:par>
                            </p:childTnLst>
                          </p:cTn>
                        </p:par>
                        <p:par>
                          <p:cTn id="88" fill="hold">
                            <p:stCondLst>
                              <p:cond delay="10500"/>
                            </p:stCondLst>
                            <p:childTnLst>
                              <p:par>
                                <p:cTn id="89" presetID="10" presetClass="entr" presetSubtype="0" fill="hold" grpId="0" nodeType="afterEffect">
                                  <p:stCondLst>
                                    <p:cond delay="0"/>
                                  </p:stCondLst>
                                  <p:childTnLst>
                                    <p:set>
                                      <p:cBhvr>
                                        <p:cTn id="90" dur="1" fill="hold">
                                          <p:stCondLst>
                                            <p:cond delay="0"/>
                                          </p:stCondLst>
                                        </p:cTn>
                                        <p:tgtEl>
                                          <p:spTgt spid="34"/>
                                        </p:tgtEl>
                                        <p:attrNameLst>
                                          <p:attrName>style.visibility</p:attrName>
                                        </p:attrNameLst>
                                      </p:cBhvr>
                                      <p:to>
                                        <p:strVal val="visible"/>
                                      </p:to>
                                    </p:set>
                                    <p:animEffect transition="in" filter="fade">
                                      <p:cBhvr>
                                        <p:cTn id="91"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30247" y="2020753"/>
            <a:ext cx="3232013" cy="2155348"/>
          </a:xfrm>
          <a:custGeom>
            <a:avLst/>
            <a:gdLst>
              <a:gd name="connsiteX0" fmla="*/ 0 w 4309350"/>
              <a:gd name="connsiteY0" fmla="*/ 0 h 3182886"/>
              <a:gd name="connsiteX1" fmla="*/ 4309350 w 4309350"/>
              <a:gd name="connsiteY1" fmla="*/ 0 h 3182886"/>
              <a:gd name="connsiteX2" fmla="*/ 4309350 w 4309350"/>
              <a:gd name="connsiteY2" fmla="*/ 3182886 h 3182886"/>
              <a:gd name="connsiteX3" fmla="*/ 0 w 4309350"/>
              <a:gd name="connsiteY3" fmla="*/ 3182886 h 3182886"/>
            </a:gdLst>
            <a:ahLst/>
            <a:cxnLst>
              <a:cxn ang="0">
                <a:pos x="connsiteX0" y="connsiteY0"/>
              </a:cxn>
              <a:cxn ang="0">
                <a:pos x="connsiteX1" y="connsiteY1"/>
              </a:cxn>
              <a:cxn ang="0">
                <a:pos x="connsiteX2" y="connsiteY2"/>
              </a:cxn>
              <a:cxn ang="0">
                <a:pos x="connsiteX3" y="connsiteY3"/>
              </a:cxn>
            </a:cxnLst>
            <a:rect l="l" t="t" r="r" b="b"/>
            <a:pathLst>
              <a:path w="4309350" h="3182886">
                <a:moveTo>
                  <a:pt x="0" y="0"/>
                </a:moveTo>
                <a:lnTo>
                  <a:pt x="4309350" y="0"/>
                </a:lnTo>
                <a:lnTo>
                  <a:pt x="4309350" y="3182886"/>
                </a:lnTo>
                <a:lnTo>
                  <a:pt x="0" y="3182886"/>
                </a:lnTo>
                <a:close/>
              </a:path>
            </a:pathLst>
          </a:custGeom>
        </p:spPr>
      </p:pic>
      <p:grpSp>
        <p:nvGrpSpPr>
          <p:cNvPr id="2" name="Group 1"/>
          <p:cNvGrpSpPr/>
          <p:nvPr/>
        </p:nvGrpSpPr>
        <p:grpSpPr>
          <a:xfrm>
            <a:off x="1010260" y="2720611"/>
            <a:ext cx="213599" cy="213664"/>
            <a:chOff x="5528303" y="3044312"/>
            <a:chExt cx="262890" cy="262890"/>
          </a:xfrm>
        </p:grpSpPr>
        <p:sp>
          <p:nvSpPr>
            <p:cNvPr id="41" name="Oval 15"/>
            <p:cNvSpPr/>
            <p:nvPr/>
          </p:nvSpPr>
          <p:spPr>
            <a:xfrm>
              <a:off x="5528303" y="3044312"/>
              <a:ext cx="262890" cy="2628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42" name="Freeform 9"/>
            <p:cNvSpPr>
              <a:spLocks noEditPoints="1"/>
            </p:cNvSpPr>
            <p:nvPr/>
          </p:nvSpPr>
          <p:spPr bwMode="auto">
            <a:xfrm>
              <a:off x="5584628" y="3106976"/>
              <a:ext cx="153678" cy="136556"/>
            </a:xfrm>
            <a:custGeom>
              <a:avLst/>
              <a:gdLst>
                <a:gd name="T0" fmla="*/ 374 w 2388"/>
                <a:gd name="T1" fmla="*/ 687 h 2123"/>
                <a:gd name="T2" fmla="*/ 700 w 2388"/>
                <a:gd name="T3" fmla="*/ 802 h 2123"/>
                <a:gd name="T4" fmla="*/ 743 w 2388"/>
                <a:gd name="T5" fmla="*/ 790 h 2123"/>
                <a:gd name="T6" fmla="*/ 924 w 2388"/>
                <a:gd name="T7" fmla="*/ 628 h 2123"/>
                <a:gd name="T8" fmla="*/ 928 w 2388"/>
                <a:gd name="T9" fmla="*/ 594 h 2123"/>
                <a:gd name="T10" fmla="*/ 840 w 2388"/>
                <a:gd name="T11" fmla="*/ 480 h 2123"/>
                <a:gd name="T12" fmla="*/ 1305 w 2388"/>
                <a:gd name="T13" fmla="*/ 5 h 2123"/>
                <a:gd name="T14" fmla="*/ 953 w 2388"/>
                <a:gd name="T15" fmla="*/ 4 h 2123"/>
                <a:gd name="T16" fmla="*/ 512 w 2388"/>
                <a:gd name="T17" fmla="*/ 230 h 2123"/>
                <a:gd name="T18" fmla="*/ 330 w 2388"/>
                <a:gd name="T19" fmla="*/ 374 h 2123"/>
                <a:gd name="T20" fmla="*/ 260 w 2388"/>
                <a:gd name="T21" fmla="*/ 534 h 2123"/>
                <a:gd name="T22" fmla="*/ 109 w 2388"/>
                <a:gd name="T23" fmla="*/ 583 h 2123"/>
                <a:gd name="T24" fmla="*/ 19 w 2388"/>
                <a:gd name="T25" fmla="*/ 656 h 2123"/>
                <a:gd name="T26" fmla="*/ 16 w 2388"/>
                <a:gd name="T27" fmla="*/ 712 h 2123"/>
                <a:gd name="T28" fmla="*/ 179 w 2388"/>
                <a:gd name="T29" fmla="*/ 893 h 2123"/>
                <a:gd name="T30" fmla="*/ 247 w 2388"/>
                <a:gd name="T31" fmla="*/ 901 h 2123"/>
                <a:gd name="T32" fmla="*/ 331 w 2388"/>
                <a:gd name="T33" fmla="*/ 827 h 2123"/>
                <a:gd name="T34" fmla="*/ 374 w 2388"/>
                <a:gd name="T35" fmla="*/ 687 h 2123"/>
                <a:gd name="T36" fmla="*/ 1053 w 2388"/>
                <a:gd name="T37" fmla="*/ 748 h 2123"/>
                <a:gd name="T38" fmla="*/ 1006 w 2388"/>
                <a:gd name="T39" fmla="*/ 745 h 2123"/>
                <a:gd name="T40" fmla="*/ 835 w 2388"/>
                <a:gd name="T41" fmla="*/ 894 h 2123"/>
                <a:gd name="T42" fmla="*/ 832 w 2388"/>
                <a:gd name="T43" fmla="*/ 942 h 2123"/>
                <a:gd name="T44" fmla="*/ 1819 w 2388"/>
                <a:gd name="T45" fmla="*/ 2065 h 2123"/>
                <a:gd name="T46" fmla="*/ 1909 w 2388"/>
                <a:gd name="T47" fmla="*/ 2072 h 2123"/>
                <a:gd name="T48" fmla="*/ 2024 w 2388"/>
                <a:gd name="T49" fmla="*/ 1975 h 2123"/>
                <a:gd name="T50" fmla="*/ 2031 w 2388"/>
                <a:gd name="T51" fmla="*/ 1885 h 2123"/>
                <a:gd name="T52" fmla="*/ 1053 w 2388"/>
                <a:gd name="T53" fmla="*/ 748 h 2123"/>
                <a:gd name="T54" fmla="*/ 2370 w 2388"/>
                <a:gd name="T55" fmla="*/ 270 h 2123"/>
                <a:gd name="T56" fmla="*/ 2315 w 2388"/>
                <a:gd name="T57" fmla="*/ 248 h 2123"/>
                <a:gd name="T58" fmla="*/ 2200 w 2388"/>
                <a:gd name="T59" fmla="*/ 428 h 2123"/>
                <a:gd name="T60" fmla="*/ 1970 w 2388"/>
                <a:gd name="T61" fmla="*/ 476 h 2123"/>
                <a:gd name="T62" fmla="*/ 1905 w 2388"/>
                <a:gd name="T63" fmla="*/ 267 h 2123"/>
                <a:gd name="T64" fmla="*/ 2012 w 2388"/>
                <a:gd name="T65" fmla="*/ 78 h 2123"/>
                <a:gd name="T66" fmla="*/ 1968 w 2388"/>
                <a:gd name="T67" fmla="*/ 35 h 2123"/>
                <a:gd name="T68" fmla="*/ 1632 w 2388"/>
                <a:gd name="T69" fmla="*/ 304 h 2123"/>
                <a:gd name="T70" fmla="*/ 1531 w 2388"/>
                <a:gd name="T71" fmla="*/ 720 h 2123"/>
                <a:gd name="T72" fmla="*/ 1371 w 2388"/>
                <a:gd name="T73" fmla="*/ 886 h 2123"/>
                <a:gd name="T74" fmla="*/ 1532 w 2388"/>
                <a:gd name="T75" fmla="*/ 1073 h 2123"/>
                <a:gd name="T76" fmla="*/ 1729 w 2388"/>
                <a:gd name="T77" fmla="*/ 886 h 2123"/>
                <a:gd name="T78" fmla="*/ 1967 w 2388"/>
                <a:gd name="T79" fmla="*/ 814 h 2123"/>
                <a:gd name="T80" fmla="*/ 2331 w 2388"/>
                <a:gd name="T81" fmla="*/ 664 h 2123"/>
                <a:gd name="T82" fmla="*/ 2370 w 2388"/>
                <a:gd name="T83" fmla="*/ 270 h 2123"/>
                <a:gd name="T84" fmla="*/ 327 w 2388"/>
                <a:gd name="T85" fmla="*/ 1897 h 2123"/>
                <a:gd name="T86" fmla="*/ 327 w 2388"/>
                <a:gd name="T87" fmla="*/ 1987 h 2123"/>
                <a:gd name="T88" fmla="*/ 440 w 2388"/>
                <a:gd name="T89" fmla="*/ 2098 h 2123"/>
                <a:gd name="T90" fmla="*/ 529 w 2388"/>
                <a:gd name="T91" fmla="*/ 2087 h 2123"/>
                <a:gd name="T92" fmla="*/ 1113 w 2388"/>
                <a:gd name="T93" fmla="*/ 1513 h 2123"/>
                <a:gd name="T94" fmla="*/ 934 w 2388"/>
                <a:gd name="T95" fmla="*/ 1309 h 2123"/>
                <a:gd name="T96" fmla="*/ 327 w 2388"/>
                <a:gd name="T97" fmla="*/ 1897 h 2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388" h="2123">
                  <a:moveTo>
                    <a:pt x="374" y="687"/>
                  </a:moveTo>
                  <a:cubicBezTo>
                    <a:pt x="485" y="600"/>
                    <a:pt x="577" y="660"/>
                    <a:pt x="700" y="802"/>
                  </a:cubicBezTo>
                  <a:cubicBezTo>
                    <a:pt x="714" y="818"/>
                    <a:pt x="732" y="800"/>
                    <a:pt x="743" y="790"/>
                  </a:cubicBezTo>
                  <a:cubicBezTo>
                    <a:pt x="753" y="781"/>
                    <a:pt x="916" y="635"/>
                    <a:pt x="924" y="628"/>
                  </a:cubicBezTo>
                  <a:cubicBezTo>
                    <a:pt x="931" y="621"/>
                    <a:pt x="941" y="608"/>
                    <a:pt x="928" y="594"/>
                  </a:cubicBezTo>
                  <a:cubicBezTo>
                    <a:pt x="916" y="579"/>
                    <a:pt x="870" y="519"/>
                    <a:pt x="840" y="480"/>
                  </a:cubicBezTo>
                  <a:cubicBezTo>
                    <a:pt x="625" y="199"/>
                    <a:pt x="1429" y="8"/>
                    <a:pt x="1305" y="5"/>
                  </a:cubicBezTo>
                  <a:cubicBezTo>
                    <a:pt x="1243" y="3"/>
                    <a:pt x="990" y="0"/>
                    <a:pt x="953" y="4"/>
                  </a:cubicBezTo>
                  <a:cubicBezTo>
                    <a:pt x="800" y="20"/>
                    <a:pt x="608" y="163"/>
                    <a:pt x="512" y="230"/>
                  </a:cubicBezTo>
                  <a:cubicBezTo>
                    <a:pt x="385" y="316"/>
                    <a:pt x="338" y="367"/>
                    <a:pt x="330" y="374"/>
                  </a:cubicBezTo>
                  <a:cubicBezTo>
                    <a:pt x="295" y="405"/>
                    <a:pt x="325" y="477"/>
                    <a:pt x="260" y="534"/>
                  </a:cubicBezTo>
                  <a:cubicBezTo>
                    <a:pt x="191" y="594"/>
                    <a:pt x="149" y="549"/>
                    <a:pt x="109" y="583"/>
                  </a:cubicBezTo>
                  <a:cubicBezTo>
                    <a:pt x="89" y="601"/>
                    <a:pt x="34" y="642"/>
                    <a:pt x="19" y="656"/>
                  </a:cubicBezTo>
                  <a:cubicBezTo>
                    <a:pt x="3" y="669"/>
                    <a:pt x="0" y="693"/>
                    <a:pt x="16" y="712"/>
                  </a:cubicBezTo>
                  <a:cubicBezTo>
                    <a:pt x="16" y="712"/>
                    <a:pt x="167" y="878"/>
                    <a:pt x="179" y="893"/>
                  </a:cubicBezTo>
                  <a:cubicBezTo>
                    <a:pt x="192" y="907"/>
                    <a:pt x="226" y="920"/>
                    <a:pt x="247" y="901"/>
                  </a:cubicBezTo>
                  <a:cubicBezTo>
                    <a:pt x="268" y="882"/>
                    <a:pt x="322" y="835"/>
                    <a:pt x="331" y="827"/>
                  </a:cubicBezTo>
                  <a:cubicBezTo>
                    <a:pt x="340" y="819"/>
                    <a:pt x="325" y="724"/>
                    <a:pt x="374" y="687"/>
                  </a:cubicBezTo>
                  <a:close/>
                  <a:moveTo>
                    <a:pt x="1053" y="748"/>
                  </a:moveTo>
                  <a:cubicBezTo>
                    <a:pt x="1039" y="732"/>
                    <a:pt x="1021" y="731"/>
                    <a:pt x="1006" y="745"/>
                  </a:cubicBezTo>
                  <a:cubicBezTo>
                    <a:pt x="835" y="894"/>
                    <a:pt x="835" y="894"/>
                    <a:pt x="835" y="894"/>
                  </a:cubicBezTo>
                  <a:cubicBezTo>
                    <a:pt x="822" y="906"/>
                    <a:pt x="820" y="928"/>
                    <a:pt x="832" y="942"/>
                  </a:cubicBezTo>
                  <a:cubicBezTo>
                    <a:pt x="1819" y="2065"/>
                    <a:pt x="1819" y="2065"/>
                    <a:pt x="1819" y="2065"/>
                  </a:cubicBezTo>
                  <a:cubicBezTo>
                    <a:pt x="1843" y="2092"/>
                    <a:pt x="1883" y="2095"/>
                    <a:pt x="1909" y="2072"/>
                  </a:cubicBezTo>
                  <a:cubicBezTo>
                    <a:pt x="2024" y="1975"/>
                    <a:pt x="2024" y="1975"/>
                    <a:pt x="2024" y="1975"/>
                  </a:cubicBezTo>
                  <a:cubicBezTo>
                    <a:pt x="2051" y="1952"/>
                    <a:pt x="2054" y="1911"/>
                    <a:pt x="2031" y="1885"/>
                  </a:cubicBezTo>
                  <a:lnTo>
                    <a:pt x="1053" y="748"/>
                  </a:lnTo>
                  <a:close/>
                  <a:moveTo>
                    <a:pt x="2370" y="270"/>
                  </a:moveTo>
                  <a:cubicBezTo>
                    <a:pt x="2361" y="211"/>
                    <a:pt x="2331" y="223"/>
                    <a:pt x="2315" y="248"/>
                  </a:cubicBezTo>
                  <a:cubicBezTo>
                    <a:pt x="2299" y="273"/>
                    <a:pt x="2229" y="380"/>
                    <a:pt x="2200" y="428"/>
                  </a:cubicBezTo>
                  <a:cubicBezTo>
                    <a:pt x="2172" y="475"/>
                    <a:pt x="2101" y="569"/>
                    <a:pt x="1970" y="476"/>
                  </a:cubicBezTo>
                  <a:cubicBezTo>
                    <a:pt x="1833" y="380"/>
                    <a:pt x="1881" y="313"/>
                    <a:pt x="1905" y="267"/>
                  </a:cubicBezTo>
                  <a:cubicBezTo>
                    <a:pt x="1928" y="222"/>
                    <a:pt x="2002" y="94"/>
                    <a:pt x="2012" y="78"/>
                  </a:cubicBezTo>
                  <a:cubicBezTo>
                    <a:pt x="2023" y="62"/>
                    <a:pt x="2011" y="15"/>
                    <a:pt x="1968" y="35"/>
                  </a:cubicBezTo>
                  <a:cubicBezTo>
                    <a:pt x="1926" y="54"/>
                    <a:pt x="1668" y="157"/>
                    <a:pt x="1632" y="304"/>
                  </a:cubicBezTo>
                  <a:cubicBezTo>
                    <a:pt x="1596" y="453"/>
                    <a:pt x="1663" y="587"/>
                    <a:pt x="1531" y="720"/>
                  </a:cubicBezTo>
                  <a:cubicBezTo>
                    <a:pt x="1371" y="886"/>
                    <a:pt x="1371" y="886"/>
                    <a:pt x="1371" y="886"/>
                  </a:cubicBezTo>
                  <a:cubicBezTo>
                    <a:pt x="1532" y="1073"/>
                    <a:pt x="1532" y="1073"/>
                    <a:pt x="1532" y="1073"/>
                  </a:cubicBezTo>
                  <a:cubicBezTo>
                    <a:pt x="1729" y="886"/>
                    <a:pt x="1729" y="886"/>
                    <a:pt x="1729" y="886"/>
                  </a:cubicBezTo>
                  <a:cubicBezTo>
                    <a:pt x="1776" y="839"/>
                    <a:pt x="1876" y="793"/>
                    <a:pt x="1967" y="814"/>
                  </a:cubicBezTo>
                  <a:cubicBezTo>
                    <a:pt x="2161" y="858"/>
                    <a:pt x="2267" y="785"/>
                    <a:pt x="2331" y="664"/>
                  </a:cubicBezTo>
                  <a:cubicBezTo>
                    <a:pt x="2388" y="556"/>
                    <a:pt x="2379" y="329"/>
                    <a:pt x="2370" y="270"/>
                  </a:cubicBezTo>
                  <a:close/>
                  <a:moveTo>
                    <a:pt x="327" y="1897"/>
                  </a:moveTo>
                  <a:cubicBezTo>
                    <a:pt x="302" y="1922"/>
                    <a:pt x="302" y="1962"/>
                    <a:pt x="327" y="1987"/>
                  </a:cubicBezTo>
                  <a:cubicBezTo>
                    <a:pt x="440" y="2098"/>
                    <a:pt x="440" y="2098"/>
                    <a:pt x="440" y="2098"/>
                  </a:cubicBezTo>
                  <a:cubicBezTo>
                    <a:pt x="465" y="2123"/>
                    <a:pt x="504" y="2112"/>
                    <a:pt x="529" y="2087"/>
                  </a:cubicBezTo>
                  <a:cubicBezTo>
                    <a:pt x="1113" y="1513"/>
                    <a:pt x="1113" y="1513"/>
                    <a:pt x="1113" y="1513"/>
                  </a:cubicBezTo>
                  <a:cubicBezTo>
                    <a:pt x="934" y="1309"/>
                    <a:pt x="934" y="1309"/>
                    <a:pt x="934" y="1309"/>
                  </a:cubicBezTo>
                  <a:lnTo>
                    <a:pt x="327" y="1897"/>
                  </a:lnTo>
                  <a:close/>
                </a:path>
              </a:pathLst>
            </a:custGeom>
            <a:solidFill>
              <a:schemeClr val="bg1"/>
            </a:solidFill>
            <a:ln>
              <a:noFill/>
            </a:ln>
          </p:spPr>
          <p:txBody>
            <a:bodyPr vert="horz" wrap="square" lIns="99060" tIns="49530" rIns="99060" bIns="49530" numCol="1" anchor="t" anchorCtr="0" compatLnSpc="1"/>
            <a:lstStyle/>
            <a:p>
              <a:endParaRPr lang="en-US" sz="1300" dirty="0">
                <a:latin typeface="PT Sans" panose="020B0503020203020204" pitchFamily="34" charset="0"/>
              </a:endParaRPr>
            </a:p>
          </p:txBody>
        </p:sp>
      </p:grpSp>
      <p:grpSp>
        <p:nvGrpSpPr>
          <p:cNvPr id="3" name="Group 3"/>
          <p:cNvGrpSpPr/>
          <p:nvPr/>
        </p:nvGrpSpPr>
        <p:grpSpPr>
          <a:xfrm>
            <a:off x="1010261" y="3223834"/>
            <a:ext cx="213599" cy="213664"/>
            <a:chOff x="5528325" y="3511961"/>
            <a:chExt cx="262891" cy="262891"/>
          </a:xfrm>
        </p:grpSpPr>
        <p:sp>
          <p:nvSpPr>
            <p:cNvPr id="55" name="Oval 17"/>
            <p:cNvSpPr/>
            <p:nvPr/>
          </p:nvSpPr>
          <p:spPr>
            <a:xfrm>
              <a:off x="5528325" y="3511961"/>
              <a:ext cx="262891" cy="26289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56" name="Freeform 15"/>
            <p:cNvSpPr>
              <a:spLocks noEditPoints="1"/>
            </p:cNvSpPr>
            <p:nvPr/>
          </p:nvSpPr>
          <p:spPr bwMode="auto">
            <a:xfrm>
              <a:off x="5605011" y="3575424"/>
              <a:ext cx="146774" cy="132602"/>
            </a:xfrm>
            <a:custGeom>
              <a:avLst/>
              <a:gdLst>
                <a:gd name="T0" fmla="*/ 213 w 266"/>
                <a:gd name="T1" fmla="*/ 211 h 239"/>
                <a:gd name="T2" fmla="*/ 213 w 266"/>
                <a:gd name="T3" fmla="*/ 239 h 239"/>
                <a:gd name="T4" fmla="*/ 0 w 266"/>
                <a:gd name="T5" fmla="*/ 239 h 239"/>
                <a:gd name="T6" fmla="*/ 0 w 266"/>
                <a:gd name="T7" fmla="*/ 186 h 239"/>
                <a:gd name="T8" fmla="*/ 21 w 266"/>
                <a:gd name="T9" fmla="*/ 179 h 239"/>
                <a:gd name="T10" fmla="*/ 65 w 266"/>
                <a:gd name="T11" fmla="*/ 135 h 239"/>
                <a:gd name="T12" fmla="*/ 51 w 266"/>
                <a:gd name="T13" fmla="*/ 103 h 239"/>
                <a:gd name="T14" fmla="*/ 38 w 266"/>
                <a:gd name="T15" fmla="*/ 80 h 239"/>
                <a:gd name="T16" fmla="*/ 43 w 266"/>
                <a:gd name="T17" fmla="*/ 69 h 239"/>
                <a:gd name="T18" fmla="*/ 39 w 266"/>
                <a:gd name="T19" fmla="*/ 46 h 239"/>
                <a:gd name="T20" fmla="*/ 93 w 266"/>
                <a:gd name="T21" fmla="*/ 0 h 239"/>
                <a:gd name="T22" fmla="*/ 146 w 266"/>
                <a:gd name="T23" fmla="*/ 46 h 239"/>
                <a:gd name="T24" fmla="*/ 142 w 266"/>
                <a:gd name="T25" fmla="*/ 69 h 239"/>
                <a:gd name="T26" fmla="*/ 148 w 266"/>
                <a:gd name="T27" fmla="*/ 80 h 239"/>
                <a:gd name="T28" fmla="*/ 135 w 266"/>
                <a:gd name="T29" fmla="*/ 103 h 239"/>
                <a:gd name="T30" fmla="*/ 121 w 266"/>
                <a:gd name="T31" fmla="*/ 135 h 239"/>
                <a:gd name="T32" fmla="*/ 164 w 266"/>
                <a:gd name="T33" fmla="*/ 179 h 239"/>
                <a:gd name="T34" fmla="*/ 213 w 266"/>
                <a:gd name="T35" fmla="*/ 211 h 239"/>
                <a:gd name="T36" fmla="*/ 266 w 266"/>
                <a:gd name="T37" fmla="*/ 106 h 239"/>
                <a:gd name="T38" fmla="*/ 266 w 266"/>
                <a:gd name="T39" fmla="*/ 133 h 239"/>
                <a:gd name="T40" fmla="*/ 226 w 266"/>
                <a:gd name="T41" fmla="*/ 133 h 239"/>
                <a:gd name="T42" fmla="*/ 226 w 266"/>
                <a:gd name="T43" fmla="*/ 173 h 239"/>
                <a:gd name="T44" fmla="*/ 199 w 266"/>
                <a:gd name="T45" fmla="*/ 173 h 239"/>
                <a:gd name="T46" fmla="*/ 199 w 266"/>
                <a:gd name="T47" fmla="*/ 133 h 239"/>
                <a:gd name="T48" fmla="*/ 159 w 266"/>
                <a:gd name="T49" fmla="*/ 133 h 239"/>
                <a:gd name="T50" fmla="*/ 159 w 266"/>
                <a:gd name="T51" fmla="*/ 106 h 239"/>
                <a:gd name="T52" fmla="*/ 199 w 266"/>
                <a:gd name="T53" fmla="*/ 106 h 239"/>
                <a:gd name="T54" fmla="*/ 199 w 266"/>
                <a:gd name="T55" fmla="*/ 66 h 239"/>
                <a:gd name="T56" fmla="*/ 226 w 266"/>
                <a:gd name="T57" fmla="*/ 66 h 239"/>
                <a:gd name="T58" fmla="*/ 226 w 266"/>
                <a:gd name="T59" fmla="*/ 106 h 239"/>
                <a:gd name="T60" fmla="*/ 266 w 266"/>
                <a:gd name="T61" fmla="*/ 106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66" h="239">
                  <a:moveTo>
                    <a:pt x="213" y="211"/>
                  </a:moveTo>
                  <a:cubicBezTo>
                    <a:pt x="213" y="219"/>
                    <a:pt x="213" y="239"/>
                    <a:pt x="213" y="239"/>
                  </a:cubicBezTo>
                  <a:cubicBezTo>
                    <a:pt x="0" y="239"/>
                    <a:pt x="0" y="239"/>
                    <a:pt x="0" y="239"/>
                  </a:cubicBezTo>
                  <a:cubicBezTo>
                    <a:pt x="0" y="186"/>
                    <a:pt x="0" y="186"/>
                    <a:pt x="0" y="186"/>
                  </a:cubicBezTo>
                  <a:cubicBezTo>
                    <a:pt x="8" y="182"/>
                    <a:pt x="18" y="180"/>
                    <a:pt x="21" y="179"/>
                  </a:cubicBezTo>
                  <a:cubicBezTo>
                    <a:pt x="54" y="167"/>
                    <a:pt x="65" y="157"/>
                    <a:pt x="65" y="135"/>
                  </a:cubicBezTo>
                  <a:cubicBezTo>
                    <a:pt x="65" y="122"/>
                    <a:pt x="55" y="126"/>
                    <a:pt x="51" y="103"/>
                  </a:cubicBezTo>
                  <a:cubicBezTo>
                    <a:pt x="48" y="93"/>
                    <a:pt x="40" y="103"/>
                    <a:pt x="38" y="80"/>
                  </a:cubicBezTo>
                  <a:cubicBezTo>
                    <a:pt x="38" y="71"/>
                    <a:pt x="43" y="69"/>
                    <a:pt x="43" y="69"/>
                  </a:cubicBezTo>
                  <a:cubicBezTo>
                    <a:pt x="43" y="69"/>
                    <a:pt x="41" y="56"/>
                    <a:pt x="39" y="46"/>
                  </a:cubicBezTo>
                  <a:cubicBezTo>
                    <a:pt x="38" y="33"/>
                    <a:pt x="47" y="0"/>
                    <a:pt x="93" y="0"/>
                  </a:cubicBezTo>
                  <a:cubicBezTo>
                    <a:pt x="139" y="0"/>
                    <a:pt x="147" y="33"/>
                    <a:pt x="146" y="46"/>
                  </a:cubicBezTo>
                  <a:cubicBezTo>
                    <a:pt x="145" y="56"/>
                    <a:pt x="142" y="69"/>
                    <a:pt x="142" y="69"/>
                  </a:cubicBezTo>
                  <a:cubicBezTo>
                    <a:pt x="142" y="69"/>
                    <a:pt x="148" y="71"/>
                    <a:pt x="148" y="80"/>
                  </a:cubicBezTo>
                  <a:cubicBezTo>
                    <a:pt x="146" y="103"/>
                    <a:pt x="137" y="93"/>
                    <a:pt x="135" y="103"/>
                  </a:cubicBezTo>
                  <a:cubicBezTo>
                    <a:pt x="131" y="126"/>
                    <a:pt x="121" y="122"/>
                    <a:pt x="121" y="135"/>
                  </a:cubicBezTo>
                  <a:cubicBezTo>
                    <a:pt x="121" y="157"/>
                    <a:pt x="131" y="167"/>
                    <a:pt x="164" y="179"/>
                  </a:cubicBezTo>
                  <a:cubicBezTo>
                    <a:pt x="197" y="191"/>
                    <a:pt x="213" y="203"/>
                    <a:pt x="213" y="211"/>
                  </a:cubicBezTo>
                  <a:close/>
                  <a:moveTo>
                    <a:pt x="266" y="106"/>
                  </a:moveTo>
                  <a:cubicBezTo>
                    <a:pt x="266" y="133"/>
                    <a:pt x="266" y="133"/>
                    <a:pt x="266" y="133"/>
                  </a:cubicBezTo>
                  <a:cubicBezTo>
                    <a:pt x="226" y="133"/>
                    <a:pt x="226" y="133"/>
                    <a:pt x="226" y="133"/>
                  </a:cubicBezTo>
                  <a:cubicBezTo>
                    <a:pt x="226" y="173"/>
                    <a:pt x="226" y="173"/>
                    <a:pt x="226" y="173"/>
                  </a:cubicBezTo>
                  <a:cubicBezTo>
                    <a:pt x="199" y="173"/>
                    <a:pt x="199" y="173"/>
                    <a:pt x="199" y="173"/>
                  </a:cubicBezTo>
                  <a:cubicBezTo>
                    <a:pt x="199" y="133"/>
                    <a:pt x="199" y="133"/>
                    <a:pt x="199" y="133"/>
                  </a:cubicBezTo>
                  <a:cubicBezTo>
                    <a:pt x="159" y="133"/>
                    <a:pt x="159" y="133"/>
                    <a:pt x="159" y="133"/>
                  </a:cubicBezTo>
                  <a:cubicBezTo>
                    <a:pt x="159" y="106"/>
                    <a:pt x="159" y="106"/>
                    <a:pt x="159" y="106"/>
                  </a:cubicBezTo>
                  <a:cubicBezTo>
                    <a:pt x="199" y="106"/>
                    <a:pt x="199" y="106"/>
                    <a:pt x="199" y="106"/>
                  </a:cubicBezTo>
                  <a:cubicBezTo>
                    <a:pt x="199" y="66"/>
                    <a:pt x="199" y="66"/>
                    <a:pt x="199" y="66"/>
                  </a:cubicBezTo>
                  <a:cubicBezTo>
                    <a:pt x="226" y="66"/>
                    <a:pt x="226" y="66"/>
                    <a:pt x="226" y="66"/>
                  </a:cubicBezTo>
                  <a:cubicBezTo>
                    <a:pt x="226" y="106"/>
                    <a:pt x="226" y="106"/>
                    <a:pt x="226" y="106"/>
                  </a:cubicBezTo>
                  <a:lnTo>
                    <a:pt x="266" y="106"/>
                  </a:lnTo>
                  <a:close/>
                </a:path>
              </a:pathLst>
            </a:custGeom>
            <a:solidFill>
              <a:schemeClr val="bg1"/>
            </a:solidFill>
            <a:ln>
              <a:noFill/>
            </a:ln>
          </p:spPr>
          <p:txBody>
            <a:bodyPr vert="horz" wrap="square" lIns="99060" tIns="49530" rIns="99060" bIns="49530" numCol="1" anchor="t" anchorCtr="0" compatLnSpc="1"/>
            <a:lstStyle/>
            <a:p>
              <a:endParaRPr lang="en-US" sz="1300" dirty="0"/>
            </a:p>
          </p:txBody>
        </p:sp>
      </p:grpSp>
      <p:grpSp>
        <p:nvGrpSpPr>
          <p:cNvPr id="4" name="Group 4"/>
          <p:cNvGrpSpPr/>
          <p:nvPr/>
        </p:nvGrpSpPr>
        <p:grpSpPr>
          <a:xfrm>
            <a:off x="1016306" y="3741270"/>
            <a:ext cx="213599" cy="213664"/>
            <a:chOff x="5528314" y="3976762"/>
            <a:chExt cx="262890" cy="262891"/>
          </a:xfrm>
        </p:grpSpPr>
        <p:sp>
          <p:nvSpPr>
            <p:cNvPr id="59" name="Oval 19"/>
            <p:cNvSpPr/>
            <p:nvPr/>
          </p:nvSpPr>
          <p:spPr>
            <a:xfrm>
              <a:off x="5528314" y="3976762"/>
              <a:ext cx="262890" cy="26289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00" dirty="0"/>
            </a:p>
          </p:txBody>
        </p:sp>
        <p:sp>
          <p:nvSpPr>
            <p:cNvPr id="60" name="Freeform 13"/>
            <p:cNvSpPr>
              <a:spLocks noEditPoints="1"/>
            </p:cNvSpPr>
            <p:nvPr/>
          </p:nvSpPr>
          <p:spPr bwMode="auto">
            <a:xfrm>
              <a:off x="5584628" y="4055680"/>
              <a:ext cx="145762" cy="132602"/>
            </a:xfrm>
            <a:custGeom>
              <a:avLst/>
              <a:gdLst>
                <a:gd name="T0" fmla="*/ 170 w 265"/>
                <a:gd name="T1" fmla="*/ 149 h 239"/>
                <a:gd name="T2" fmla="*/ 172 w 265"/>
                <a:gd name="T3" fmla="*/ 149 h 239"/>
                <a:gd name="T4" fmla="*/ 172 w 265"/>
                <a:gd name="T5" fmla="*/ 173 h 239"/>
                <a:gd name="T6" fmla="*/ 146 w 265"/>
                <a:gd name="T7" fmla="*/ 199 h 239"/>
                <a:gd name="T8" fmla="*/ 79 w 265"/>
                <a:gd name="T9" fmla="*/ 199 h 239"/>
                <a:gd name="T10" fmla="*/ 39 w 265"/>
                <a:gd name="T11" fmla="*/ 239 h 239"/>
                <a:gd name="T12" fmla="*/ 39 w 265"/>
                <a:gd name="T13" fmla="*/ 199 h 239"/>
                <a:gd name="T14" fmla="*/ 26 w 265"/>
                <a:gd name="T15" fmla="*/ 199 h 239"/>
                <a:gd name="T16" fmla="*/ 0 w 265"/>
                <a:gd name="T17" fmla="*/ 173 h 239"/>
                <a:gd name="T18" fmla="*/ 0 w 265"/>
                <a:gd name="T19" fmla="*/ 93 h 239"/>
                <a:gd name="T20" fmla="*/ 26 w 265"/>
                <a:gd name="T21" fmla="*/ 66 h 239"/>
                <a:gd name="T22" fmla="*/ 77 w 265"/>
                <a:gd name="T23" fmla="*/ 66 h 239"/>
                <a:gd name="T24" fmla="*/ 77 w 265"/>
                <a:gd name="T25" fmla="*/ 149 h 239"/>
                <a:gd name="T26" fmla="*/ 170 w 265"/>
                <a:gd name="T27" fmla="*/ 149 h 239"/>
                <a:gd name="T28" fmla="*/ 265 w 265"/>
                <a:gd name="T29" fmla="*/ 27 h 239"/>
                <a:gd name="T30" fmla="*/ 265 w 265"/>
                <a:gd name="T31" fmla="*/ 106 h 239"/>
                <a:gd name="T32" fmla="*/ 239 w 265"/>
                <a:gd name="T33" fmla="*/ 133 h 239"/>
                <a:gd name="T34" fmla="*/ 225 w 265"/>
                <a:gd name="T35" fmla="*/ 133 h 239"/>
                <a:gd name="T36" fmla="*/ 225 w 265"/>
                <a:gd name="T37" fmla="*/ 173 h 239"/>
                <a:gd name="T38" fmla="*/ 186 w 265"/>
                <a:gd name="T39" fmla="*/ 133 h 239"/>
                <a:gd name="T40" fmla="*/ 93 w 265"/>
                <a:gd name="T41" fmla="*/ 133 h 239"/>
                <a:gd name="T42" fmla="*/ 93 w 265"/>
                <a:gd name="T43" fmla="*/ 27 h 239"/>
                <a:gd name="T44" fmla="*/ 119 w 265"/>
                <a:gd name="T45" fmla="*/ 0 h 239"/>
                <a:gd name="T46" fmla="*/ 239 w 265"/>
                <a:gd name="T47" fmla="*/ 0 h 239"/>
                <a:gd name="T48" fmla="*/ 265 w 265"/>
                <a:gd name="T49" fmla="*/ 27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65" h="239">
                  <a:moveTo>
                    <a:pt x="170" y="149"/>
                  </a:moveTo>
                  <a:cubicBezTo>
                    <a:pt x="171" y="149"/>
                    <a:pt x="172" y="149"/>
                    <a:pt x="172" y="149"/>
                  </a:cubicBezTo>
                  <a:cubicBezTo>
                    <a:pt x="172" y="173"/>
                    <a:pt x="172" y="173"/>
                    <a:pt x="172" y="173"/>
                  </a:cubicBezTo>
                  <a:cubicBezTo>
                    <a:pt x="172" y="188"/>
                    <a:pt x="161" y="199"/>
                    <a:pt x="146" y="199"/>
                  </a:cubicBezTo>
                  <a:cubicBezTo>
                    <a:pt x="79" y="199"/>
                    <a:pt x="79" y="199"/>
                    <a:pt x="79" y="199"/>
                  </a:cubicBezTo>
                  <a:cubicBezTo>
                    <a:pt x="39" y="239"/>
                    <a:pt x="39" y="239"/>
                    <a:pt x="39" y="239"/>
                  </a:cubicBezTo>
                  <a:cubicBezTo>
                    <a:pt x="39" y="199"/>
                    <a:pt x="39" y="199"/>
                    <a:pt x="39" y="199"/>
                  </a:cubicBezTo>
                  <a:cubicBezTo>
                    <a:pt x="26" y="199"/>
                    <a:pt x="26" y="199"/>
                    <a:pt x="26" y="199"/>
                  </a:cubicBezTo>
                  <a:cubicBezTo>
                    <a:pt x="12" y="199"/>
                    <a:pt x="0" y="188"/>
                    <a:pt x="0" y="173"/>
                  </a:cubicBezTo>
                  <a:cubicBezTo>
                    <a:pt x="0" y="93"/>
                    <a:pt x="0" y="93"/>
                    <a:pt x="0" y="93"/>
                  </a:cubicBezTo>
                  <a:cubicBezTo>
                    <a:pt x="0" y="79"/>
                    <a:pt x="12" y="66"/>
                    <a:pt x="26" y="66"/>
                  </a:cubicBezTo>
                  <a:cubicBezTo>
                    <a:pt x="77" y="66"/>
                    <a:pt x="77" y="66"/>
                    <a:pt x="77" y="66"/>
                  </a:cubicBezTo>
                  <a:cubicBezTo>
                    <a:pt x="77" y="149"/>
                    <a:pt x="77" y="149"/>
                    <a:pt x="77" y="149"/>
                  </a:cubicBezTo>
                  <a:lnTo>
                    <a:pt x="170" y="149"/>
                  </a:lnTo>
                  <a:close/>
                  <a:moveTo>
                    <a:pt x="265" y="27"/>
                  </a:moveTo>
                  <a:cubicBezTo>
                    <a:pt x="265" y="106"/>
                    <a:pt x="265" y="106"/>
                    <a:pt x="265" y="106"/>
                  </a:cubicBezTo>
                  <a:cubicBezTo>
                    <a:pt x="265" y="121"/>
                    <a:pt x="253" y="133"/>
                    <a:pt x="239" y="133"/>
                  </a:cubicBezTo>
                  <a:cubicBezTo>
                    <a:pt x="225" y="133"/>
                    <a:pt x="225" y="133"/>
                    <a:pt x="225" y="133"/>
                  </a:cubicBezTo>
                  <a:cubicBezTo>
                    <a:pt x="225" y="173"/>
                    <a:pt x="225" y="173"/>
                    <a:pt x="225" y="173"/>
                  </a:cubicBezTo>
                  <a:cubicBezTo>
                    <a:pt x="186" y="133"/>
                    <a:pt x="186" y="133"/>
                    <a:pt x="186" y="133"/>
                  </a:cubicBezTo>
                  <a:cubicBezTo>
                    <a:pt x="93" y="133"/>
                    <a:pt x="93" y="133"/>
                    <a:pt x="93" y="133"/>
                  </a:cubicBezTo>
                  <a:cubicBezTo>
                    <a:pt x="93" y="27"/>
                    <a:pt x="93" y="27"/>
                    <a:pt x="93" y="27"/>
                  </a:cubicBezTo>
                  <a:cubicBezTo>
                    <a:pt x="93" y="12"/>
                    <a:pt x="105" y="0"/>
                    <a:pt x="119" y="0"/>
                  </a:cubicBezTo>
                  <a:cubicBezTo>
                    <a:pt x="239" y="0"/>
                    <a:pt x="239" y="0"/>
                    <a:pt x="239" y="0"/>
                  </a:cubicBezTo>
                  <a:cubicBezTo>
                    <a:pt x="253" y="0"/>
                    <a:pt x="265" y="12"/>
                    <a:pt x="265" y="27"/>
                  </a:cubicBezTo>
                  <a:close/>
                </a:path>
              </a:pathLst>
            </a:custGeom>
            <a:solidFill>
              <a:schemeClr val="bg1"/>
            </a:solidFill>
            <a:ln>
              <a:noFill/>
            </a:ln>
          </p:spPr>
          <p:txBody>
            <a:bodyPr vert="horz" wrap="square" lIns="99060" tIns="49530" rIns="99060" bIns="49530" numCol="1" anchor="t" anchorCtr="0" compatLnSpc="1"/>
            <a:lstStyle/>
            <a:p>
              <a:endParaRPr lang="en-US" sz="1300" dirty="0"/>
            </a:p>
          </p:txBody>
        </p:sp>
      </p:grpSp>
      <p:sp>
        <p:nvSpPr>
          <p:cNvPr id="61" name="TextBox 51"/>
          <p:cNvSpPr txBox="1"/>
          <p:nvPr/>
        </p:nvSpPr>
        <p:spPr>
          <a:xfrm>
            <a:off x="948807" y="2046083"/>
            <a:ext cx="3091163" cy="466090"/>
          </a:xfrm>
          <a:prstGeom prst="rect">
            <a:avLst/>
          </a:prstGeom>
          <a:noFill/>
        </p:spPr>
        <p:txBody>
          <a:bodyPr wrap="square" lIns="68580" tIns="34290" rIns="68580" bIns="34290" rtlCol="0">
            <a:spAutoFit/>
          </a:bodyPr>
          <a:lstStyle/>
          <a:p>
            <a:pPr algn="just">
              <a:lnSpc>
                <a:spcPct val="110000"/>
              </a:lnSpc>
              <a:spcBef>
                <a:spcPct val="0"/>
              </a:spcBef>
              <a:buNone/>
            </a:pPr>
            <a:r>
              <a:rPr sz="800" dirty="0">
                <a:solidFill>
                  <a:schemeClr val="bg1">
                    <a:lumMod val="65000"/>
                  </a:schemeClr>
                </a:solidFill>
                <a:latin typeface="微软雅黑" panose="020B0503020204020204" pitchFamily="34" charset="-122"/>
                <a:ea typeface="微软雅黑" panose="020B0503020204020204" pitchFamily="34" charset="-122"/>
              </a:rPr>
              <a:t>单击此处编辑内容，建议您在展示时采用微软雅黑字体单击此处编辑内容，建议您在展示时采用微软雅黑字体单击此处编辑内容，建议您在展示时采用微软雅黑字体</a:t>
            </a:r>
          </a:p>
        </p:txBody>
      </p:sp>
      <p:sp>
        <p:nvSpPr>
          <p:cNvPr id="62" name="Text Placeholder 2"/>
          <p:cNvSpPr txBox="1"/>
          <p:nvPr/>
        </p:nvSpPr>
        <p:spPr>
          <a:xfrm>
            <a:off x="1286184" y="2690669"/>
            <a:ext cx="1715663" cy="243608"/>
          </a:xfrm>
          <a:prstGeom prst="rect">
            <a:avLst/>
          </a:prstGeom>
          <a:noFill/>
        </p:spPr>
        <p:txBody>
          <a:bodyPr vert="horz" lIns="68580" tIns="34290" rIns="68580" bIns="3429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单击添加标题</a:t>
            </a:r>
            <a:endParaRPr lang="en-US" altLang="zh-CN" sz="1400" dirty="0">
              <a:solidFill>
                <a:schemeClr val="tx1">
                  <a:lumMod val="65000"/>
                  <a:lumOff val="35000"/>
                </a:schemeClr>
              </a:solidFill>
              <a:latin typeface="Bebas Neue" panose="020B0606020202050201" pitchFamily="34" charset="0"/>
              <a:ea typeface="微软雅黑" panose="020B0503020204020204" pitchFamily="34" charset="-122"/>
            </a:endParaRPr>
          </a:p>
        </p:txBody>
      </p:sp>
      <p:sp>
        <p:nvSpPr>
          <p:cNvPr id="63" name="TextBox 61"/>
          <p:cNvSpPr txBox="1"/>
          <p:nvPr/>
        </p:nvSpPr>
        <p:spPr>
          <a:xfrm>
            <a:off x="1355261" y="2934276"/>
            <a:ext cx="2684709" cy="277085"/>
          </a:xfrm>
          <a:prstGeom prst="rect">
            <a:avLst/>
          </a:prstGeom>
          <a:noFill/>
        </p:spPr>
        <p:txBody>
          <a:bodyPr wrap="square" lIns="0" tIns="0" rIns="0" bIns="0" rtlCol="0">
            <a:spAutoFit/>
          </a:bodyPr>
          <a:lstStyle/>
          <a:p>
            <a:r>
              <a:rPr lang="zh-CN" alt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rPr>
              <a:t>单击此处编辑内容，建议您在展示时采用微软雅黑字体</a:t>
            </a:r>
            <a:endParaRPr 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endParaRPr>
          </a:p>
        </p:txBody>
      </p:sp>
      <p:sp>
        <p:nvSpPr>
          <p:cNvPr id="64" name="Text Placeholder 2"/>
          <p:cNvSpPr txBox="1"/>
          <p:nvPr/>
        </p:nvSpPr>
        <p:spPr>
          <a:xfrm>
            <a:off x="1286184" y="3220580"/>
            <a:ext cx="1715663" cy="243608"/>
          </a:xfrm>
          <a:prstGeom prst="rect">
            <a:avLst/>
          </a:prstGeom>
          <a:noFill/>
        </p:spPr>
        <p:txBody>
          <a:bodyPr vert="horz" lIns="68580" tIns="34290" rIns="68580" bIns="3429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单击添加标题</a:t>
            </a:r>
            <a:endParaRPr lang="en-US" altLang="zh-CN" sz="1400" dirty="0">
              <a:solidFill>
                <a:schemeClr val="tx1">
                  <a:lumMod val="65000"/>
                  <a:lumOff val="35000"/>
                </a:schemeClr>
              </a:solidFill>
              <a:latin typeface="Bebas Neue" panose="020B0606020202050201" pitchFamily="34" charset="0"/>
              <a:ea typeface="微软雅黑" panose="020B0503020204020204" pitchFamily="34" charset="-122"/>
            </a:endParaRPr>
          </a:p>
        </p:txBody>
      </p:sp>
      <p:sp>
        <p:nvSpPr>
          <p:cNvPr id="65" name="TextBox 61"/>
          <p:cNvSpPr txBox="1"/>
          <p:nvPr/>
        </p:nvSpPr>
        <p:spPr>
          <a:xfrm>
            <a:off x="1355261" y="3464188"/>
            <a:ext cx="2684709" cy="277085"/>
          </a:xfrm>
          <a:prstGeom prst="rect">
            <a:avLst/>
          </a:prstGeom>
          <a:noFill/>
        </p:spPr>
        <p:txBody>
          <a:bodyPr wrap="square" lIns="0" tIns="0" rIns="0" bIns="0" rtlCol="0">
            <a:spAutoFit/>
          </a:bodyPr>
          <a:lstStyle/>
          <a:p>
            <a:r>
              <a:rPr lang="zh-CN" alt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rPr>
              <a:t>单击此处编辑内容，建议您在展示时采用微软雅黑字体</a:t>
            </a:r>
            <a:endParaRPr 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endParaRPr>
          </a:p>
        </p:txBody>
      </p:sp>
      <p:sp>
        <p:nvSpPr>
          <p:cNvPr id="66" name="Text Placeholder 2"/>
          <p:cNvSpPr txBox="1"/>
          <p:nvPr/>
        </p:nvSpPr>
        <p:spPr>
          <a:xfrm>
            <a:off x="1275660" y="3741273"/>
            <a:ext cx="1715663" cy="243608"/>
          </a:xfrm>
          <a:prstGeom prst="rect">
            <a:avLst/>
          </a:prstGeom>
          <a:noFill/>
        </p:spPr>
        <p:txBody>
          <a:bodyPr vert="horz" lIns="68580" tIns="34290" rIns="68580" bIns="34290" rtlCol="0" anchor="ctr">
            <a:noAutofit/>
          </a:bodyP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l"/>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单击添加标题</a:t>
            </a:r>
            <a:endParaRPr lang="en-US" altLang="zh-CN" sz="1400" dirty="0">
              <a:solidFill>
                <a:schemeClr val="tx1">
                  <a:lumMod val="65000"/>
                  <a:lumOff val="35000"/>
                </a:schemeClr>
              </a:solidFill>
              <a:latin typeface="Bebas Neue" panose="020B0606020202050201" pitchFamily="34" charset="0"/>
              <a:ea typeface="微软雅黑" panose="020B0503020204020204" pitchFamily="34" charset="-122"/>
            </a:endParaRPr>
          </a:p>
        </p:txBody>
      </p:sp>
      <p:sp>
        <p:nvSpPr>
          <p:cNvPr id="67" name="TextBox 61"/>
          <p:cNvSpPr txBox="1"/>
          <p:nvPr/>
        </p:nvSpPr>
        <p:spPr>
          <a:xfrm>
            <a:off x="1344737" y="3984880"/>
            <a:ext cx="2684709" cy="277085"/>
          </a:xfrm>
          <a:prstGeom prst="rect">
            <a:avLst/>
          </a:prstGeom>
          <a:noFill/>
        </p:spPr>
        <p:txBody>
          <a:bodyPr wrap="square" lIns="0" tIns="0" rIns="0" bIns="0" rtlCol="0">
            <a:spAutoFit/>
          </a:bodyPr>
          <a:lstStyle/>
          <a:p>
            <a:r>
              <a:rPr lang="zh-CN" alt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rPr>
              <a:t>单击此处编辑内容，建议您在展示时采用微软雅黑字体</a:t>
            </a:r>
            <a:endParaRPr lang="en-US" sz="900" dirty="0">
              <a:solidFill>
                <a:schemeClr val="bg1">
                  <a:lumMod val="65000"/>
                </a:schemeClr>
              </a:solidFill>
              <a:latin typeface="Adobe Arabic" panose="02040503050201020203" pitchFamily="18" charset="-78"/>
              <a:ea typeface="微软雅黑" panose="020B0503020204020204" pitchFamily="34" charset="-122"/>
              <a:cs typeface="Adobe Arabic" panose="02040503050201020203" pitchFamily="18" charset="-78"/>
            </a:endParaRPr>
          </a:p>
        </p:txBody>
      </p:sp>
      <p:sp>
        <p:nvSpPr>
          <p:cNvPr id="69" name="TextBox 61"/>
          <p:cNvSpPr txBox="1"/>
          <p:nvPr/>
        </p:nvSpPr>
        <p:spPr>
          <a:xfrm>
            <a:off x="948808" y="1396611"/>
            <a:ext cx="7313452" cy="304699"/>
          </a:xfrm>
          <a:prstGeom prst="rect">
            <a:avLst/>
          </a:prstGeom>
          <a:noFill/>
        </p:spPr>
        <p:txBody>
          <a:bodyPr wrap="square" lIns="0" tIns="0" rIns="0" bIns="0" rtlCol="0">
            <a:spAutoFit/>
          </a:bodyPr>
          <a:lstStyle/>
          <a:p>
            <a:pPr algn="just">
              <a:lnSpc>
                <a:spcPct val="110000"/>
              </a:lnSpc>
              <a:spcBef>
                <a:spcPct val="0"/>
              </a:spcBef>
              <a:buNone/>
            </a:pPr>
            <a:r>
              <a:rPr sz="900" dirty="0">
                <a:solidFill>
                  <a:schemeClr val="bg1">
                    <a:lumMod val="65000"/>
                  </a:schemeClr>
                </a:solidFill>
                <a:latin typeface="微软雅黑" panose="020B0503020204020204" pitchFamily="34" charset="-122"/>
                <a:ea typeface="微软雅黑" panose="020B0503020204020204" pitchFamily="34" charset="-122"/>
              </a:rPr>
              <a:t>单击此处编辑内容，建议您在展示时采用微软雅黑字体单击此处编辑内容，建议您在展示时采用微软雅黑字体单击此处编辑内容，建议您在展示时采用微软雅黑字体单击此处编辑内容，建议您在展示时采用微软雅黑字体</a:t>
            </a:r>
          </a:p>
        </p:txBody>
      </p:sp>
    </p:spTree>
    <p:extLst>
      <p:ext uri="{BB962C8B-B14F-4D97-AF65-F5344CB8AC3E}">
        <p14:creationId xmlns:p14="http://schemas.microsoft.com/office/powerpoint/2010/main" val="1492315577"/>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A_文本框 6"/>
          <p:cNvSpPr txBox="1"/>
          <p:nvPr>
            <p:custDataLst>
              <p:tags r:id="rId1"/>
            </p:custDataLst>
          </p:nvPr>
        </p:nvSpPr>
        <p:spPr>
          <a:xfrm>
            <a:off x="4914471" y="1282582"/>
            <a:ext cx="3296989" cy="507831"/>
          </a:xfrm>
          <a:prstGeom prst="rect">
            <a:avLst/>
          </a:prstGeom>
          <a:noFill/>
        </p:spPr>
        <p:txBody>
          <a:bodyPr wrap="square" rtlCol="0">
            <a:spAutoFit/>
          </a:bodyPr>
          <a:lstStyle/>
          <a:p>
            <a:r>
              <a:rPr lang="zh-CN" altLang="en-US" sz="900" dirty="0">
                <a:solidFill>
                  <a:schemeClr val="tx1">
                    <a:lumMod val="50000"/>
                    <a:lumOff val="50000"/>
                  </a:schemeClr>
                </a:solidFill>
                <a:latin typeface="幼圆" panose="02010509060101010101" pitchFamily="49" charset="-122"/>
                <a:ea typeface="幼圆" panose="02010509060101010101" pitchFamily="49" charset="-122"/>
                <a:cs typeface="+mn-ea"/>
                <a:sym typeface="+mn-lt"/>
              </a:rPr>
              <a:t>    在此输入你的内容，或将复制的内容粘贴于此。在此输入你的内容，或将复制的内容粘贴于此。在此输入你的内容，或将复制的内容粘贴于此。</a:t>
            </a:r>
          </a:p>
        </p:txBody>
      </p:sp>
      <p:sp>
        <p:nvSpPr>
          <p:cNvPr id="9" name="PA_文本框 6"/>
          <p:cNvSpPr txBox="1"/>
          <p:nvPr>
            <p:custDataLst>
              <p:tags r:id="rId2"/>
            </p:custDataLst>
          </p:nvPr>
        </p:nvSpPr>
        <p:spPr>
          <a:xfrm>
            <a:off x="4947420" y="2507644"/>
            <a:ext cx="3296989" cy="507831"/>
          </a:xfrm>
          <a:prstGeom prst="rect">
            <a:avLst/>
          </a:prstGeom>
          <a:noFill/>
        </p:spPr>
        <p:txBody>
          <a:bodyPr wrap="square" rtlCol="0">
            <a:spAutoFit/>
          </a:bodyPr>
          <a:lstStyle/>
          <a:p>
            <a:r>
              <a:rPr lang="zh-CN" altLang="en-US" sz="900" dirty="0">
                <a:solidFill>
                  <a:schemeClr val="tx1">
                    <a:lumMod val="50000"/>
                    <a:lumOff val="50000"/>
                  </a:schemeClr>
                </a:solidFill>
                <a:latin typeface="幼圆" panose="02010509060101010101" pitchFamily="49" charset="-122"/>
                <a:ea typeface="幼圆" panose="02010509060101010101" pitchFamily="49" charset="-122"/>
                <a:cs typeface="+mn-ea"/>
                <a:sym typeface="+mn-lt"/>
              </a:rPr>
              <a:t>    在此输入你的内容，或将复制的内容粘贴于此。在此输入你的内容，或将复制的内容粘贴于此。在此输入你的内容，或将复制的内容粘贴于此。</a:t>
            </a:r>
          </a:p>
        </p:txBody>
      </p:sp>
      <p:sp>
        <p:nvSpPr>
          <p:cNvPr id="10" name="PA_文本框 6"/>
          <p:cNvSpPr txBox="1"/>
          <p:nvPr>
            <p:custDataLst>
              <p:tags r:id="rId3"/>
            </p:custDataLst>
          </p:nvPr>
        </p:nvSpPr>
        <p:spPr>
          <a:xfrm>
            <a:off x="3986605" y="3612885"/>
            <a:ext cx="3296989" cy="507831"/>
          </a:xfrm>
          <a:prstGeom prst="rect">
            <a:avLst/>
          </a:prstGeom>
          <a:noFill/>
        </p:spPr>
        <p:txBody>
          <a:bodyPr wrap="square" rtlCol="0">
            <a:spAutoFit/>
          </a:bodyPr>
          <a:lstStyle/>
          <a:p>
            <a:r>
              <a:rPr lang="zh-CN" altLang="en-US" sz="900" dirty="0">
                <a:solidFill>
                  <a:schemeClr val="tx1">
                    <a:lumMod val="50000"/>
                    <a:lumOff val="50000"/>
                  </a:schemeClr>
                </a:solidFill>
                <a:latin typeface="幼圆" panose="02010509060101010101" pitchFamily="49" charset="-122"/>
                <a:ea typeface="幼圆" panose="02010509060101010101" pitchFamily="49" charset="-122"/>
                <a:cs typeface="+mn-ea"/>
                <a:sym typeface="+mn-lt"/>
              </a:rPr>
              <a:t>    在此输入你的内容，或将复制的内容粘贴于此。在此输入你的内容，或将复制的内容粘贴于此。在此输入你的内容，或将复制的内容粘贴于此。</a:t>
            </a:r>
          </a:p>
        </p:txBody>
      </p:sp>
      <p:grpSp>
        <p:nvGrpSpPr>
          <p:cNvPr id="5" name="PA_组合 6"/>
          <p:cNvGrpSpPr/>
          <p:nvPr>
            <p:custDataLst>
              <p:tags r:id="rId4"/>
            </p:custDataLst>
          </p:nvPr>
        </p:nvGrpSpPr>
        <p:grpSpPr>
          <a:xfrm>
            <a:off x="4102984" y="1346039"/>
            <a:ext cx="938032" cy="938322"/>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396262" cy="307682"/>
            </a:xfrm>
            <a:prstGeom prst="rect">
              <a:avLst/>
            </a:prstGeom>
            <a:noFill/>
          </p:spPr>
          <p:txBody>
            <a:bodyPr wrap="none" rtlCol="0">
              <a:spAutoFit/>
            </a:bodyPr>
            <a:lstStyle/>
            <a:p>
              <a:r>
                <a:rPr lang="en-US" altLang="zh-CN"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6" name="PA_组合 9"/>
          <p:cNvGrpSpPr/>
          <p:nvPr>
            <p:custDataLst>
              <p:tags r:id="rId5"/>
            </p:custDataLst>
          </p:nvPr>
        </p:nvGrpSpPr>
        <p:grpSpPr>
          <a:xfrm>
            <a:off x="1007238" y="1115072"/>
            <a:ext cx="2268618" cy="2269318"/>
            <a:chOff x="1007238" y="1114728"/>
            <a:chExt cx="2268618" cy="2268618"/>
          </a:xfrm>
        </p:grpSpPr>
        <p:sp>
          <p:nvSpPr>
            <p:cNvPr id="15" name="饼形 14"/>
            <p:cNvSpPr/>
            <p:nvPr/>
          </p:nvSpPr>
          <p:spPr>
            <a:xfrm rot="18000000">
              <a:off x="1007238" y="1114728"/>
              <a:ext cx="2268618" cy="2268618"/>
            </a:xfrm>
            <a:prstGeom prst="pie">
              <a:avLst>
                <a:gd name="adj1" fmla="val 16200000"/>
                <a:gd name="adj2" fmla="val 1800000"/>
              </a:avLst>
            </a:prstGeom>
            <a:solidFill>
              <a:schemeClr val="accent1"/>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文本框 62"/>
            <p:cNvSpPr txBox="1"/>
            <p:nvPr/>
          </p:nvSpPr>
          <p:spPr>
            <a:xfrm>
              <a:off x="1741437" y="1174095"/>
              <a:ext cx="800219" cy="553827"/>
            </a:xfrm>
            <a:prstGeom prst="rect">
              <a:avLst/>
            </a:prstGeom>
            <a:noFill/>
          </p:spPr>
          <p:txBody>
            <a:bodyPr wrap="none" rtlCol="0">
              <a:spAutoFit/>
            </a:bodyPr>
            <a:lstStyle/>
            <a:p>
              <a:pPr algn="ctr">
                <a:lnSpc>
                  <a:spcPct val="150000"/>
                </a:lnSpc>
              </a:pPr>
              <a:r>
                <a:rPr lang="en-US" altLang="zh-CN" sz="1200" dirty="0">
                  <a:solidFill>
                    <a:schemeClr val="bg1"/>
                  </a:solidFill>
                  <a:latin typeface="微软雅黑" panose="020B0503020204020204" pitchFamily="34" charset="-122"/>
                  <a:ea typeface="微软雅黑" panose="020B0503020204020204" pitchFamily="34" charset="-122"/>
                </a:rPr>
                <a:t>01</a:t>
              </a:r>
            </a:p>
            <a:p>
              <a:pPr algn="ctr"/>
              <a:r>
                <a:rPr lang="zh-CN" altLang="en-US" sz="1200" dirty="0">
                  <a:solidFill>
                    <a:schemeClr val="bg1"/>
                  </a:solidFill>
                  <a:latin typeface="微软雅黑" panose="020B0503020204020204" pitchFamily="34" charset="-122"/>
                  <a:ea typeface="微软雅黑" panose="020B0503020204020204" pitchFamily="34" charset="-122"/>
                </a:rPr>
                <a:t>添加内容</a:t>
              </a:r>
            </a:p>
          </p:txBody>
        </p:sp>
      </p:grpSp>
      <p:grpSp>
        <p:nvGrpSpPr>
          <p:cNvPr id="7" name="PA_组合 10"/>
          <p:cNvGrpSpPr/>
          <p:nvPr>
            <p:custDataLst>
              <p:tags r:id="rId6"/>
            </p:custDataLst>
          </p:nvPr>
        </p:nvGrpSpPr>
        <p:grpSpPr>
          <a:xfrm>
            <a:off x="971601" y="1150788"/>
            <a:ext cx="2268618" cy="2269318"/>
            <a:chOff x="971601" y="1150433"/>
            <a:chExt cx="2268618" cy="2268618"/>
          </a:xfrm>
        </p:grpSpPr>
        <p:sp>
          <p:nvSpPr>
            <p:cNvPr id="18" name="饼形 17"/>
            <p:cNvSpPr/>
            <p:nvPr/>
          </p:nvSpPr>
          <p:spPr>
            <a:xfrm rot="10800000">
              <a:off x="971601" y="1150433"/>
              <a:ext cx="2268618" cy="2268618"/>
            </a:xfrm>
            <a:prstGeom prst="pie">
              <a:avLst>
                <a:gd name="adj1" fmla="val 16200000"/>
                <a:gd name="adj2" fmla="val 1800000"/>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9" name="文本框 62"/>
            <p:cNvSpPr txBox="1"/>
            <p:nvPr/>
          </p:nvSpPr>
          <p:spPr>
            <a:xfrm>
              <a:off x="1254394" y="2211710"/>
              <a:ext cx="800219" cy="553827"/>
            </a:xfrm>
            <a:prstGeom prst="rect">
              <a:avLst/>
            </a:prstGeom>
            <a:noFill/>
          </p:spPr>
          <p:txBody>
            <a:bodyPr wrap="none" rtlCol="0">
              <a:spAutoFit/>
            </a:bodyPr>
            <a:lstStyle/>
            <a:p>
              <a:pPr algn="ctr">
                <a:lnSpc>
                  <a:spcPct val="150000"/>
                </a:lnSpc>
              </a:pPr>
              <a:r>
                <a:rPr lang="en-US" altLang="zh-CN" sz="1200" dirty="0">
                  <a:solidFill>
                    <a:schemeClr val="bg1"/>
                  </a:solidFill>
                  <a:latin typeface="微软雅黑" panose="020B0503020204020204" pitchFamily="34" charset="-122"/>
                  <a:ea typeface="微软雅黑" panose="020B0503020204020204" pitchFamily="34" charset="-122"/>
                </a:rPr>
                <a:t>02</a:t>
              </a:r>
            </a:p>
            <a:p>
              <a:pPr algn="ctr"/>
              <a:r>
                <a:rPr lang="zh-CN" altLang="en-US" sz="1200" dirty="0">
                  <a:solidFill>
                    <a:schemeClr val="bg1"/>
                  </a:solidFill>
                  <a:latin typeface="微软雅黑" panose="020B0503020204020204" pitchFamily="34" charset="-122"/>
                  <a:ea typeface="微软雅黑" panose="020B0503020204020204" pitchFamily="34" charset="-122"/>
                </a:rPr>
                <a:t>添加内容</a:t>
              </a:r>
            </a:p>
          </p:txBody>
        </p:sp>
      </p:grpSp>
      <p:grpSp>
        <p:nvGrpSpPr>
          <p:cNvPr id="11" name="PA_组合 11"/>
          <p:cNvGrpSpPr/>
          <p:nvPr>
            <p:custDataLst>
              <p:tags r:id="rId7"/>
            </p:custDataLst>
          </p:nvPr>
        </p:nvGrpSpPr>
        <p:grpSpPr>
          <a:xfrm>
            <a:off x="1024100" y="1150788"/>
            <a:ext cx="2268618" cy="2269318"/>
            <a:chOff x="1024100" y="1150433"/>
            <a:chExt cx="2268618" cy="2268618"/>
          </a:xfrm>
        </p:grpSpPr>
        <p:sp>
          <p:nvSpPr>
            <p:cNvPr id="21" name="饼形 20"/>
            <p:cNvSpPr/>
            <p:nvPr/>
          </p:nvSpPr>
          <p:spPr>
            <a:xfrm rot="3600000">
              <a:off x="1024100" y="1150433"/>
              <a:ext cx="2268618" cy="2268618"/>
            </a:xfrm>
            <a:prstGeom prst="pie">
              <a:avLst>
                <a:gd name="adj1" fmla="val 16200000"/>
                <a:gd name="adj2" fmla="val 1800000"/>
              </a:avLst>
            </a:pr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文本框 62"/>
            <p:cNvSpPr txBox="1"/>
            <p:nvPr/>
          </p:nvSpPr>
          <p:spPr>
            <a:xfrm>
              <a:off x="2213058" y="2211710"/>
              <a:ext cx="800219" cy="553827"/>
            </a:xfrm>
            <a:prstGeom prst="rect">
              <a:avLst/>
            </a:prstGeom>
            <a:noFill/>
          </p:spPr>
          <p:txBody>
            <a:bodyPr wrap="none" rtlCol="0">
              <a:spAutoFit/>
            </a:bodyPr>
            <a:lstStyle/>
            <a:p>
              <a:pPr algn="ctr">
                <a:lnSpc>
                  <a:spcPct val="150000"/>
                </a:lnSpc>
              </a:pPr>
              <a:r>
                <a:rPr lang="en-US" altLang="zh-CN" sz="1200" dirty="0">
                  <a:solidFill>
                    <a:schemeClr val="bg1"/>
                  </a:solidFill>
                  <a:latin typeface="微软雅黑" panose="020B0503020204020204" pitchFamily="34" charset="-122"/>
                  <a:ea typeface="微软雅黑" panose="020B0503020204020204" pitchFamily="34" charset="-122"/>
                </a:rPr>
                <a:t>03</a:t>
              </a:r>
            </a:p>
            <a:p>
              <a:pPr algn="ctr"/>
              <a:r>
                <a:rPr lang="zh-CN" altLang="en-US" sz="1200" dirty="0">
                  <a:solidFill>
                    <a:schemeClr val="bg1"/>
                  </a:solidFill>
                  <a:latin typeface="微软雅黑" panose="020B0503020204020204" pitchFamily="34" charset="-122"/>
                  <a:ea typeface="微软雅黑" panose="020B0503020204020204" pitchFamily="34" charset="-122"/>
                </a:rPr>
                <a:t>添加内容</a:t>
              </a:r>
            </a:p>
          </p:txBody>
        </p:sp>
      </p:grpSp>
      <p:grpSp>
        <p:nvGrpSpPr>
          <p:cNvPr id="14" name="PA_组合 7"/>
          <p:cNvGrpSpPr/>
          <p:nvPr>
            <p:custDataLst>
              <p:tags r:id="rId8"/>
            </p:custDataLst>
          </p:nvPr>
        </p:nvGrpSpPr>
        <p:grpSpPr>
          <a:xfrm>
            <a:off x="4102984" y="2572544"/>
            <a:ext cx="938032" cy="938322"/>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396262" cy="307682"/>
            </a:xfrm>
            <a:prstGeom prst="rect">
              <a:avLst/>
            </a:prstGeom>
            <a:noFill/>
          </p:spPr>
          <p:txBody>
            <a:bodyPr wrap="none" rtlCol="0">
              <a:spAutoFit/>
            </a:bodyPr>
            <a:lstStyle/>
            <a:p>
              <a:r>
                <a:rPr lang="en-US" altLang="zh-CN"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17" name="PA_组合 8"/>
          <p:cNvGrpSpPr/>
          <p:nvPr>
            <p:custDataLst>
              <p:tags r:id="rId9"/>
            </p:custDataLst>
          </p:nvPr>
        </p:nvGrpSpPr>
        <p:grpSpPr>
          <a:xfrm>
            <a:off x="3131840" y="3682590"/>
            <a:ext cx="938032" cy="938322"/>
            <a:chOff x="3184797" y="3705507"/>
            <a:chExt cx="938032" cy="938032"/>
          </a:xfrm>
        </p:grpSpPr>
        <p:sp>
          <p:nvSpPr>
            <p:cNvPr id="27" name="饼形 26"/>
            <p:cNvSpPr/>
            <p:nvPr/>
          </p:nvSpPr>
          <p:spPr>
            <a:xfrm rot="18000000">
              <a:off x="3184797" y="3705507"/>
              <a:ext cx="938032" cy="938032"/>
            </a:xfrm>
            <a:prstGeom prst="pie">
              <a:avLst>
                <a:gd name="adj1" fmla="val 16200000"/>
                <a:gd name="adj2" fmla="val 1800000"/>
              </a:avLst>
            </a:pr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8" name="文本框 4506"/>
            <p:cNvSpPr txBox="1"/>
            <p:nvPr/>
          </p:nvSpPr>
          <p:spPr>
            <a:xfrm>
              <a:off x="3410798" y="3755085"/>
              <a:ext cx="396262" cy="307682"/>
            </a:xfrm>
            <a:prstGeom prst="rect">
              <a:avLst/>
            </a:prstGeom>
            <a:noFill/>
          </p:spPr>
          <p:txBody>
            <a:bodyPr wrap="none" rtlCol="0">
              <a:spAutoFit/>
            </a:bodyPr>
            <a:lstStyle/>
            <a:p>
              <a:r>
                <a:rPr lang="en-US" altLang="zh-CN"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03</a:t>
              </a:r>
              <a:endParaRPr lang="zh-CN" altLang="en-US" sz="14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Tree>
    <p:extLst>
      <p:ext uri="{BB962C8B-B14F-4D97-AF65-F5344CB8AC3E}">
        <p14:creationId xmlns:p14="http://schemas.microsoft.com/office/powerpoint/2010/main" val="603105139"/>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withEffect">
                                  <p:stCondLst>
                                    <p:cond delay="150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2" fill="hold" nodeType="withEffect">
                                  <p:stCondLst>
                                    <p:cond delay="150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15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1+#ppt_w/2"/>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20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2" presetClass="entr" presetSubtype="8" fill="hold" grpId="0" nodeType="withEffect">
                                  <p:stCondLst>
                                    <p:cond delay="250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500"/>
                                        <p:tgtEl>
                                          <p:spTgt spid="8"/>
                                        </p:tgtEl>
                                      </p:cBhvr>
                                    </p:animEffect>
                                  </p:childTnLst>
                                </p:cTn>
                              </p:par>
                              <p:par>
                                <p:cTn id="24" presetID="2" presetClass="entr" presetSubtype="6" fill="hold" nodeType="withEffect">
                                  <p:stCondLst>
                                    <p:cond delay="3000"/>
                                  </p:stCondLst>
                                  <p:childTnLst>
                                    <p:set>
                                      <p:cBhvr>
                                        <p:cTn id="25" dur="1" fill="hold">
                                          <p:stCondLst>
                                            <p:cond delay="0"/>
                                          </p:stCondLst>
                                        </p:cTn>
                                        <p:tgtEl>
                                          <p:spTgt spid="14"/>
                                        </p:tgtEl>
                                        <p:attrNameLst>
                                          <p:attrName>style.visibility</p:attrName>
                                        </p:attrNameLst>
                                      </p:cBhvr>
                                      <p:to>
                                        <p:strVal val="visible"/>
                                      </p:to>
                                    </p:set>
                                    <p:anim calcmode="lin" valueType="num">
                                      <p:cBhvr additive="base">
                                        <p:cTn id="26" dur="500" fill="hold"/>
                                        <p:tgtEl>
                                          <p:spTgt spid="14"/>
                                        </p:tgtEl>
                                        <p:attrNameLst>
                                          <p:attrName>ppt_x</p:attrName>
                                        </p:attrNameLst>
                                      </p:cBhvr>
                                      <p:tavLst>
                                        <p:tav tm="0">
                                          <p:val>
                                            <p:strVal val="1+#ppt_w/2"/>
                                          </p:val>
                                        </p:tav>
                                        <p:tav tm="100000">
                                          <p:val>
                                            <p:strVal val="#ppt_x"/>
                                          </p:val>
                                        </p:tav>
                                      </p:tavLst>
                                    </p:anim>
                                    <p:anim calcmode="lin" valueType="num">
                                      <p:cBhvr additive="base">
                                        <p:cTn id="27" dur="500" fill="hold"/>
                                        <p:tgtEl>
                                          <p:spTgt spid="14"/>
                                        </p:tgtEl>
                                        <p:attrNameLst>
                                          <p:attrName>ppt_y</p:attrName>
                                        </p:attrNameLst>
                                      </p:cBhvr>
                                      <p:tavLst>
                                        <p:tav tm="0">
                                          <p:val>
                                            <p:strVal val="1+#ppt_h/2"/>
                                          </p:val>
                                        </p:tav>
                                        <p:tav tm="100000">
                                          <p:val>
                                            <p:strVal val="#ppt_y"/>
                                          </p:val>
                                        </p:tav>
                                      </p:tavLst>
                                    </p:anim>
                                  </p:childTnLst>
                                </p:cTn>
                              </p:par>
                              <p:par>
                                <p:cTn id="28" presetID="22" presetClass="entr" presetSubtype="8" fill="hold" grpId="0" nodeType="withEffect">
                                  <p:stCondLst>
                                    <p:cond delay="3500"/>
                                  </p:stCondLst>
                                  <p:childTnLst>
                                    <p:set>
                                      <p:cBhvr>
                                        <p:cTn id="29" dur="1" fill="hold">
                                          <p:stCondLst>
                                            <p:cond delay="0"/>
                                          </p:stCondLst>
                                        </p:cTn>
                                        <p:tgtEl>
                                          <p:spTgt spid="9"/>
                                        </p:tgtEl>
                                        <p:attrNameLst>
                                          <p:attrName>style.visibility</p:attrName>
                                        </p:attrNameLst>
                                      </p:cBhvr>
                                      <p:to>
                                        <p:strVal val="visible"/>
                                      </p:to>
                                    </p:set>
                                    <p:animEffect transition="in" filter="wipe(left)">
                                      <p:cBhvr>
                                        <p:cTn id="30" dur="500"/>
                                        <p:tgtEl>
                                          <p:spTgt spid="9"/>
                                        </p:tgtEl>
                                      </p:cBhvr>
                                    </p:animEffect>
                                  </p:childTnLst>
                                </p:cTn>
                              </p:par>
                              <p:par>
                                <p:cTn id="31" presetID="2" presetClass="entr" presetSubtype="6" fill="hold" nodeType="withEffect">
                                  <p:stCondLst>
                                    <p:cond delay="400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fill="hold"/>
                                        <p:tgtEl>
                                          <p:spTgt spid="17"/>
                                        </p:tgtEl>
                                        <p:attrNameLst>
                                          <p:attrName>ppt_x</p:attrName>
                                        </p:attrNameLst>
                                      </p:cBhvr>
                                      <p:tavLst>
                                        <p:tav tm="0">
                                          <p:val>
                                            <p:strVal val="1+#ppt_w/2"/>
                                          </p:val>
                                        </p:tav>
                                        <p:tav tm="100000">
                                          <p:val>
                                            <p:strVal val="#ppt_x"/>
                                          </p:val>
                                        </p:tav>
                                      </p:tavLst>
                                    </p:anim>
                                    <p:anim calcmode="lin" valueType="num">
                                      <p:cBhvr additive="base">
                                        <p:cTn id="34" dur="500" fill="hold"/>
                                        <p:tgtEl>
                                          <p:spTgt spid="17"/>
                                        </p:tgtEl>
                                        <p:attrNameLst>
                                          <p:attrName>ppt_y</p:attrName>
                                        </p:attrNameLst>
                                      </p:cBhvr>
                                      <p:tavLst>
                                        <p:tav tm="0">
                                          <p:val>
                                            <p:strVal val="1+#ppt_h/2"/>
                                          </p:val>
                                        </p:tav>
                                        <p:tav tm="100000">
                                          <p:val>
                                            <p:strVal val="#ppt_y"/>
                                          </p:val>
                                        </p:tav>
                                      </p:tavLst>
                                    </p:anim>
                                  </p:childTnLst>
                                </p:cTn>
                              </p:par>
                              <p:par>
                                <p:cTn id="35" presetID="22" presetClass="entr" presetSubtype="8" fill="hold" grpId="0" nodeType="withEffect">
                                  <p:stCondLst>
                                    <p:cond delay="4500"/>
                                  </p:stCondLst>
                                  <p:childTnLst>
                                    <p:set>
                                      <p:cBhvr>
                                        <p:cTn id="36" dur="1" fill="hold">
                                          <p:stCondLst>
                                            <p:cond delay="0"/>
                                          </p:stCondLst>
                                        </p:cTn>
                                        <p:tgtEl>
                                          <p:spTgt spid="10"/>
                                        </p:tgtEl>
                                        <p:attrNameLst>
                                          <p:attrName>style.visibility</p:attrName>
                                        </p:attrNameLst>
                                      </p:cBhvr>
                                      <p:to>
                                        <p:strVal val="visible"/>
                                      </p:to>
                                    </p:set>
                                    <p:animEffect transition="in" filter="wipe(left)">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a:grpSpLocks/>
          </p:cNvGrpSpPr>
          <p:nvPr/>
        </p:nvGrpSpPr>
        <p:grpSpPr bwMode="auto">
          <a:xfrm>
            <a:off x="3122614" y="1405372"/>
            <a:ext cx="2981325" cy="3739716"/>
            <a:chOff x="2977484" y="1071882"/>
            <a:chExt cx="3246853" cy="4071617"/>
          </a:xfrm>
        </p:grpSpPr>
        <p:pic>
          <p:nvPicPr>
            <p:cNvPr id="34837" name="Picture 4"/>
            <p:cNvPicPr>
              <a:picLocks noChangeAspect="1"/>
            </p:cNvPicPr>
            <p:nvPr/>
          </p:nvPicPr>
          <p:blipFill>
            <a:blip r:embed="rId3" cstate="print"/>
            <a:srcRect/>
            <a:stretch>
              <a:fillRect/>
            </a:stretch>
          </p:blipFill>
          <p:spPr bwMode="auto">
            <a:xfrm>
              <a:off x="2977484" y="1071882"/>
              <a:ext cx="3246853" cy="4071617"/>
            </a:xfrm>
            <a:prstGeom prst="rect">
              <a:avLst/>
            </a:prstGeom>
            <a:noFill/>
            <a:ln w="9525">
              <a:noFill/>
              <a:miter lim="800000"/>
              <a:headEnd/>
              <a:tailEnd/>
            </a:ln>
          </p:spPr>
        </p:pic>
        <p:sp>
          <p:nvSpPr>
            <p:cNvPr id="6" name="Rectangle 5"/>
            <p:cNvSpPr/>
            <p:nvPr/>
          </p:nvSpPr>
          <p:spPr>
            <a:xfrm>
              <a:off x="3402791" y="1409022"/>
              <a:ext cx="2066021" cy="2740346"/>
            </a:xfrm>
            <a:prstGeom prst="rect">
              <a:avLst/>
            </a:prstGeom>
            <a:blipFill>
              <a:blip r:embed="rId4" cstate="prin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54" eaLnBrk="1" fontAlgn="auto" hangingPunct="1">
                <a:spcBef>
                  <a:spcPts val="0"/>
                </a:spcBef>
                <a:spcAft>
                  <a:spcPts val="0"/>
                </a:spcAft>
                <a:defRPr/>
              </a:pPr>
              <a:endParaRPr lang="en-US" sz="1013"/>
            </a:p>
          </p:txBody>
        </p:sp>
      </p:grpSp>
      <p:grpSp>
        <p:nvGrpSpPr>
          <p:cNvPr id="3" name="组合 2"/>
          <p:cNvGrpSpPr>
            <a:grpSpLocks/>
          </p:cNvGrpSpPr>
          <p:nvPr/>
        </p:nvGrpSpPr>
        <p:grpSpPr bwMode="auto">
          <a:xfrm>
            <a:off x="6597651" y="1852464"/>
            <a:ext cx="2132013" cy="1122583"/>
            <a:chOff x="6597339" y="1985092"/>
            <a:chExt cx="2133080" cy="1121293"/>
          </a:xfrm>
        </p:grpSpPr>
        <p:grpSp>
          <p:nvGrpSpPr>
            <p:cNvPr id="4" name="Group 84"/>
            <p:cNvGrpSpPr>
              <a:grpSpLocks noChangeAspect="1"/>
            </p:cNvGrpSpPr>
            <p:nvPr/>
          </p:nvGrpSpPr>
          <p:grpSpPr>
            <a:xfrm>
              <a:off x="6597339" y="1985092"/>
              <a:ext cx="432000" cy="432000"/>
              <a:chOff x="7275513" y="5302250"/>
              <a:chExt cx="1012825" cy="1012825"/>
            </a:xfrm>
            <a:solidFill>
              <a:schemeClr val="accent1"/>
            </a:solidFill>
          </p:grpSpPr>
          <p:sp>
            <p:nvSpPr>
              <p:cNvPr id="7" name="Freeform 34"/>
              <p:cNvSpPr>
                <a:spLocks/>
              </p:cNvSpPr>
              <p:nvPr/>
            </p:nvSpPr>
            <p:spPr bwMode="auto">
              <a:xfrm>
                <a:off x="7467601" y="5521325"/>
                <a:ext cx="608013" cy="606425"/>
              </a:xfrm>
              <a:custGeom>
                <a:avLst/>
                <a:gdLst>
                  <a:gd name="T0" fmla="*/ 189 w 211"/>
                  <a:gd name="T1" fmla="*/ 85 h 211"/>
                  <a:gd name="T2" fmla="*/ 187 w 211"/>
                  <a:gd name="T3" fmla="*/ 64 h 211"/>
                  <a:gd name="T4" fmla="*/ 192 w 211"/>
                  <a:gd name="T5" fmla="*/ 41 h 211"/>
                  <a:gd name="T6" fmla="*/ 179 w 211"/>
                  <a:gd name="T7" fmla="*/ 31 h 211"/>
                  <a:gd name="T8" fmla="*/ 170 w 211"/>
                  <a:gd name="T9" fmla="*/ 36 h 211"/>
                  <a:gd name="T10" fmla="*/ 164 w 211"/>
                  <a:gd name="T11" fmla="*/ 34 h 211"/>
                  <a:gd name="T12" fmla="*/ 155 w 211"/>
                  <a:gd name="T13" fmla="*/ 26 h 211"/>
                  <a:gd name="T14" fmla="*/ 148 w 211"/>
                  <a:gd name="T15" fmla="*/ 20 h 211"/>
                  <a:gd name="T16" fmla="*/ 149 w 211"/>
                  <a:gd name="T17" fmla="*/ 11 h 211"/>
                  <a:gd name="T18" fmla="*/ 125 w 211"/>
                  <a:gd name="T19" fmla="*/ 5 h 211"/>
                  <a:gd name="T20" fmla="*/ 106 w 211"/>
                  <a:gd name="T21" fmla="*/ 1 h 211"/>
                  <a:gd name="T22" fmla="*/ 89 w 211"/>
                  <a:gd name="T23" fmla="*/ 2 h 211"/>
                  <a:gd name="T24" fmla="*/ 88 w 211"/>
                  <a:gd name="T25" fmla="*/ 7 h 211"/>
                  <a:gd name="T26" fmla="*/ 99 w 211"/>
                  <a:gd name="T27" fmla="*/ 3 h 211"/>
                  <a:gd name="T28" fmla="*/ 101 w 211"/>
                  <a:gd name="T29" fmla="*/ 13 h 211"/>
                  <a:gd name="T30" fmla="*/ 83 w 211"/>
                  <a:gd name="T31" fmla="*/ 23 h 211"/>
                  <a:gd name="T32" fmla="*/ 87 w 211"/>
                  <a:gd name="T33" fmla="*/ 31 h 211"/>
                  <a:gd name="T34" fmla="*/ 96 w 211"/>
                  <a:gd name="T35" fmla="*/ 25 h 211"/>
                  <a:gd name="T36" fmla="*/ 108 w 211"/>
                  <a:gd name="T37" fmla="*/ 30 h 211"/>
                  <a:gd name="T38" fmla="*/ 118 w 211"/>
                  <a:gd name="T39" fmla="*/ 29 h 211"/>
                  <a:gd name="T40" fmla="*/ 130 w 211"/>
                  <a:gd name="T41" fmla="*/ 32 h 211"/>
                  <a:gd name="T42" fmla="*/ 128 w 211"/>
                  <a:gd name="T43" fmla="*/ 37 h 211"/>
                  <a:gd name="T44" fmla="*/ 116 w 211"/>
                  <a:gd name="T45" fmla="*/ 43 h 211"/>
                  <a:gd name="T46" fmla="*/ 117 w 211"/>
                  <a:gd name="T47" fmla="*/ 50 h 211"/>
                  <a:gd name="T48" fmla="*/ 113 w 211"/>
                  <a:gd name="T49" fmla="*/ 58 h 211"/>
                  <a:gd name="T50" fmla="*/ 110 w 211"/>
                  <a:gd name="T51" fmla="*/ 91 h 211"/>
                  <a:gd name="T52" fmla="*/ 104 w 211"/>
                  <a:gd name="T53" fmla="*/ 97 h 211"/>
                  <a:gd name="T54" fmla="*/ 88 w 211"/>
                  <a:gd name="T55" fmla="*/ 77 h 211"/>
                  <a:gd name="T56" fmla="*/ 57 w 211"/>
                  <a:gd name="T57" fmla="*/ 83 h 211"/>
                  <a:gd name="T58" fmla="*/ 73 w 211"/>
                  <a:gd name="T59" fmla="*/ 89 h 211"/>
                  <a:gd name="T60" fmla="*/ 75 w 211"/>
                  <a:gd name="T61" fmla="*/ 94 h 211"/>
                  <a:gd name="T62" fmla="*/ 63 w 211"/>
                  <a:gd name="T63" fmla="*/ 97 h 211"/>
                  <a:gd name="T64" fmla="*/ 62 w 211"/>
                  <a:gd name="T65" fmla="*/ 105 h 211"/>
                  <a:gd name="T66" fmla="*/ 70 w 211"/>
                  <a:gd name="T67" fmla="*/ 110 h 211"/>
                  <a:gd name="T68" fmla="*/ 84 w 211"/>
                  <a:gd name="T69" fmla="*/ 107 h 211"/>
                  <a:gd name="T70" fmla="*/ 99 w 211"/>
                  <a:gd name="T71" fmla="*/ 114 h 211"/>
                  <a:gd name="T72" fmla="*/ 116 w 211"/>
                  <a:gd name="T73" fmla="*/ 109 h 211"/>
                  <a:gd name="T74" fmla="*/ 118 w 211"/>
                  <a:gd name="T75" fmla="*/ 131 h 211"/>
                  <a:gd name="T76" fmla="*/ 109 w 211"/>
                  <a:gd name="T77" fmla="*/ 159 h 211"/>
                  <a:gd name="T78" fmla="*/ 90 w 211"/>
                  <a:gd name="T79" fmla="*/ 189 h 211"/>
                  <a:gd name="T80" fmla="*/ 82 w 211"/>
                  <a:gd name="T81" fmla="*/ 197 h 211"/>
                  <a:gd name="T82" fmla="*/ 79 w 211"/>
                  <a:gd name="T83" fmla="*/ 181 h 211"/>
                  <a:gd name="T84" fmla="*/ 78 w 211"/>
                  <a:gd name="T85" fmla="*/ 159 h 211"/>
                  <a:gd name="T86" fmla="*/ 63 w 211"/>
                  <a:gd name="T87" fmla="*/ 132 h 211"/>
                  <a:gd name="T88" fmla="*/ 72 w 211"/>
                  <a:gd name="T89" fmla="*/ 125 h 211"/>
                  <a:gd name="T90" fmla="*/ 60 w 211"/>
                  <a:gd name="T91" fmla="*/ 115 h 211"/>
                  <a:gd name="T92" fmla="*/ 55 w 211"/>
                  <a:gd name="T93" fmla="*/ 102 h 211"/>
                  <a:gd name="T94" fmla="*/ 50 w 211"/>
                  <a:gd name="T95" fmla="*/ 89 h 211"/>
                  <a:gd name="T96" fmla="*/ 38 w 211"/>
                  <a:gd name="T97" fmla="*/ 78 h 211"/>
                  <a:gd name="T98" fmla="*/ 37 w 211"/>
                  <a:gd name="T99" fmla="*/ 91 h 211"/>
                  <a:gd name="T100" fmla="*/ 30 w 211"/>
                  <a:gd name="T101" fmla="*/ 91 h 211"/>
                  <a:gd name="T102" fmla="*/ 32 w 211"/>
                  <a:gd name="T103" fmla="*/ 52 h 211"/>
                  <a:gd name="T104" fmla="*/ 20 w 211"/>
                  <a:gd name="T105" fmla="*/ 148 h 211"/>
                  <a:gd name="T106" fmla="*/ 167 w 211"/>
                  <a:gd name="T107" fmla="*/ 185 h 211"/>
                  <a:gd name="T108" fmla="*/ 160 w 211"/>
                  <a:gd name="T109" fmla="*/ 127 h 211"/>
                  <a:gd name="T110" fmla="*/ 184 w 211"/>
                  <a:gd name="T111" fmla="*/ 133 h 211"/>
                  <a:gd name="T112" fmla="*/ 201 w 211"/>
                  <a:gd name="T113" fmla="*/ 146 h 211"/>
                  <a:gd name="T114" fmla="*/ 206 w 211"/>
                  <a:gd name="T115" fmla="*/ 10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1" h="211">
                    <a:moveTo>
                      <a:pt x="196" y="93"/>
                    </a:moveTo>
                    <a:cubicBezTo>
                      <a:pt x="195" y="88"/>
                      <a:pt x="194" y="87"/>
                      <a:pt x="189" y="85"/>
                    </a:cubicBezTo>
                    <a:cubicBezTo>
                      <a:pt x="183" y="84"/>
                      <a:pt x="181" y="81"/>
                      <a:pt x="183" y="76"/>
                    </a:cubicBezTo>
                    <a:cubicBezTo>
                      <a:pt x="184" y="72"/>
                      <a:pt x="186" y="68"/>
                      <a:pt x="187" y="64"/>
                    </a:cubicBezTo>
                    <a:cubicBezTo>
                      <a:pt x="189" y="61"/>
                      <a:pt x="190" y="57"/>
                      <a:pt x="189" y="52"/>
                    </a:cubicBezTo>
                    <a:cubicBezTo>
                      <a:pt x="188" y="48"/>
                      <a:pt x="189" y="44"/>
                      <a:pt x="192" y="41"/>
                    </a:cubicBezTo>
                    <a:cubicBezTo>
                      <a:pt x="189" y="37"/>
                      <a:pt x="186" y="34"/>
                      <a:pt x="182" y="30"/>
                    </a:cubicBezTo>
                    <a:cubicBezTo>
                      <a:pt x="181" y="28"/>
                      <a:pt x="180" y="29"/>
                      <a:pt x="179" y="31"/>
                    </a:cubicBezTo>
                    <a:cubicBezTo>
                      <a:pt x="179" y="32"/>
                      <a:pt x="179" y="33"/>
                      <a:pt x="179" y="33"/>
                    </a:cubicBezTo>
                    <a:cubicBezTo>
                      <a:pt x="178" y="38"/>
                      <a:pt x="174" y="39"/>
                      <a:pt x="170" y="36"/>
                    </a:cubicBezTo>
                    <a:cubicBezTo>
                      <a:pt x="170" y="36"/>
                      <a:pt x="169" y="35"/>
                      <a:pt x="168" y="35"/>
                    </a:cubicBezTo>
                    <a:cubicBezTo>
                      <a:pt x="167" y="34"/>
                      <a:pt x="165" y="34"/>
                      <a:pt x="164" y="34"/>
                    </a:cubicBezTo>
                    <a:cubicBezTo>
                      <a:pt x="160" y="35"/>
                      <a:pt x="159" y="34"/>
                      <a:pt x="159" y="30"/>
                    </a:cubicBezTo>
                    <a:cubicBezTo>
                      <a:pt x="160" y="27"/>
                      <a:pt x="159" y="25"/>
                      <a:pt x="155" y="26"/>
                    </a:cubicBezTo>
                    <a:cubicBezTo>
                      <a:pt x="154" y="26"/>
                      <a:pt x="153" y="26"/>
                      <a:pt x="152" y="26"/>
                    </a:cubicBezTo>
                    <a:cubicBezTo>
                      <a:pt x="149" y="26"/>
                      <a:pt x="147" y="23"/>
                      <a:pt x="148" y="20"/>
                    </a:cubicBezTo>
                    <a:cubicBezTo>
                      <a:pt x="148" y="18"/>
                      <a:pt x="149" y="17"/>
                      <a:pt x="149" y="15"/>
                    </a:cubicBezTo>
                    <a:cubicBezTo>
                      <a:pt x="150" y="14"/>
                      <a:pt x="150" y="12"/>
                      <a:pt x="149" y="11"/>
                    </a:cubicBezTo>
                    <a:cubicBezTo>
                      <a:pt x="147" y="9"/>
                      <a:pt x="144" y="7"/>
                      <a:pt x="141" y="5"/>
                    </a:cubicBezTo>
                    <a:cubicBezTo>
                      <a:pt x="136" y="1"/>
                      <a:pt x="130" y="4"/>
                      <a:pt x="125" y="5"/>
                    </a:cubicBezTo>
                    <a:cubicBezTo>
                      <a:pt x="124" y="9"/>
                      <a:pt x="124" y="10"/>
                      <a:pt x="119" y="9"/>
                    </a:cubicBezTo>
                    <a:cubicBezTo>
                      <a:pt x="114" y="7"/>
                      <a:pt x="110" y="5"/>
                      <a:pt x="106" y="1"/>
                    </a:cubicBezTo>
                    <a:cubicBezTo>
                      <a:pt x="106" y="0"/>
                      <a:pt x="105" y="0"/>
                      <a:pt x="104" y="0"/>
                    </a:cubicBezTo>
                    <a:cubicBezTo>
                      <a:pt x="99" y="1"/>
                      <a:pt x="94" y="1"/>
                      <a:pt x="89" y="2"/>
                    </a:cubicBezTo>
                    <a:cubicBezTo>
                      <a:pt x="88" y="2"/>
                      <a:pt x="87" y="3"/>
                      <a:pt x="87" y="4"/>
                    </a:cubicBezTo>
                    <a:cubicBezTo>
                      <a:pt x="87" y="5"/>
                      <a:pt x="87" y="6"/>
                      <a:pt x="88" y="7"/>
                    </a:cubicBezTo>
                    <a:cubicBezTo>
                      <a:pt x="90" y="7"/>
                      <a:pt x="92" y="7"/>
                      <a:pt x="93" y="6"/>
                    </a:cubicBezTo>
                    <a:cubicBezTo>
                      <a:pt x="95" y="5"/>
                      <a:pt x="97" y="4"/>
                      <a:pt x="99" y="3"/>
                    </a:cubicBezTo>
                    <a:cubicBezTo>
                      <a:pt x="102" y="2"/>
                      <a:pt x="103" y="2"/>
                      <a:pt x="104" y="5"/>
                    </a:cubicBezTo>
                    <a:cubicBezTo>
                      <a:pt x="105" y="8"/>
                      <a:pt x="104" y="11"/>
                      <a:pt x="101" y="13"/>
                    </a:cubicBezTo>
                    <a:cubicBezTo>
                      <a:pt x="98" y="15"/>
                      <a:pt x="94" y="17"/>
                      <a:pt x="90" y="19"/>
                    </a:cubicBezTo>
                    <a:cubicBezTo>
                      <a:pt x="88" y="20"/>
                      <a:pt x="85" y="22"/>
                      <a:pt x="83" y="23"/>
                    </a:cubicBezTo>
                    <a:cubicBezTo>
                      <a:pt x="81" y="25"/>
                      <a:pt x="79" y="27"/>
                      <a:pt x="81" y="30"/>
                    </a:cubicBezTo>
                    <a:cubicBezTo>
                      <a:pt x="82" y="32"/>
                      <a:pt x="85" y="31"/>
                      <a:pt x="87" y="31"/>
                    </a:cubicBezTo>
                    <a:cubicBezTo>
                      <a:pt x="89" y="30"/>
                      <a:pt x="91" y="29"/>
                      <a:pt x="93" y="28"/>
                    </a:cubicBezTo>
                    <a:cubicBezTo>
                      <a:pt x="94" y="27"/>
                      <a:pt x="95" y="26"/>
                      <a:pt x="96" y="25"/>
                    </a:cubicBezTo>
                    <a:cubicBezTo>
                      <a:pt x="98" y="24"/>
                      <a:pt x="99" y="24"/>
                      <a:pt x="100" y="27"/>
                    </a:cubicBezTo>
                    <a:cubicBezTo>
                      <a:pt x="102" y="31"/>
                      <a:pt x="105" y="32"/>
                      <a:pt x="108" y="30"/>
                    </a:cubicBezTo>
                    <a:cubicBezTo>
                      <a:pt x="110" y="29"/>
                      <a:pt x="111" y="27"/>
                      <a:pt x="113" y="26"/>
                    </a:cubicBezTo>
                    <a:cubicBezTo>
                      <a:pt x="116" y="25"/>
                      <a:pt x="118" y="26"/>
                      <a:pt x="118" y="29"/>
                    </a:cubicBezTo>
                    <a:cubicBezTo>
                      <a:pt x="119" y="33"/>
                      <a:pt x="120" y="34"/>
                      <a:pt x="124" y="33"/>
                    </a:cubicBezTo>
                    <a:cubicBezTo>
                      <a:pt x="126" y="33"/>
                      <a:pt x="128" y="33"/>
                      <a:pt x="130" y="32"/>
                    </a:cubicBezTo>
                    <a:cubicBezTo>
                      <a:pt x="130" y="33"/>
                      <a:pt x="131" y="33"/>
                      <a:pt x="131" y="33"/>
                    </a:cubicBezTo>
                    <a:cubicBezTo>
                      <a:pt x="130" y="34"/>
                      <a:pt x="130" y="36"/>
                      <a:pt x="128" y="37"/>
                    </a:cubicBezTo>
                    <a:cubicBezTo>
                      <a:pt x="127" y="39"/>
                      <a:pt x="124" y="40"/>
                      <a:pt x="122" y="41"/>
                    </a:cubicBezTo>
                    <a:cubicBezTo>
                      <a:pt x="119" y="42"/>
                      <a:pt x="116" y="43"/>
                      <a:pt x="116" y="43"/>
                    </a:cubicBezTo>
                    <a:cubicBezTo>
                      <a:pt x="116" y="43"/>
                      <a:pt x="120" y="45"/>
                      <a:pt x="118" y="46"/>
                    </a:cubicBezTo>
                    <a:cubicBezTo>
                      <a:pt x="114" y="47"/>
                      <a:pt x="108" y="53"/>
                      <a:pt x="117" y="50"/>
                    </a:cubicBezTo>
                    <a:cubicBezTo>
                      <a:pt x="118" y="50"/>
                      <a:pt x="120" y="50"/>
                      <a:pt x="122" y="49"/>
                    </a:cubicBezTo>
                    <a:cubicBezTo>
                      <a:pt x="120" y="54"/>
                      <a:pt x="116" y="56"/>
                      <a:pt x="113" y="58"/>
                    </a:cubicBezTo>
                    <a:cubicBezTo>
                      <a:pt x="102" y="64"/>
                      <a:pt x="101" y="79"/>
                      <a:pt x="107" y="86"/>
                    </a:cubicBezTo>
                    <a:cubicBezTo>
                      <a:pt x="108" y="88"/>
                      <a:pt x="109" y="89"/>
                      <a:pt x="110" y="91"/>
                    </a:cubicBezTo>
                    <a:cubicBezTo>
                      <a:pt x="111" y="93"/>
                      <a:pt x="111" y="96"/>
                      <a:pt x="109" y="97"/>
                    </a:cubicBezTo>
                    <a:cubicBezTo>
                      <a:pt x="108" y="98"/>
                      <a:pt x="105" y="97"/>
                      <a:pt x="104" y="97"/>
                    </a:cubicBezTo>
                    <a:cubicBezTo>
                      <a:pt x="101" y="94"/>
                      <a:pt x="98" y="92"/>
                      <a:pt x="96" y="89"/>
                    </a:cubicBezTo>
                    <a:cubicBezTo>
                      <a:pt x="93" y="85"/>
                      <a:pt x="91" y="81"/>
                      <a:pt x="88" y="77"/>
                    </a:cubicBezTo>
                    <a:cubicBezTo>
                      <a:pt x="78" y="66"/>
                      <a:pt x="66" y="68"/>
                      <a:pt x="57" y="77"/>
                    </a:cubicBezTo>
                    <a:cubicBezTo>
                      <a:pt x="54" y="79"/>
                      <a:pt x="55" y="81"/>
                      <a:pt x="57" y="83"/>
                    </a:cubicBezTo>
                    <a:cubicBezTo>
                      <a:pt x="58" y="83"/>
                      <a:pt x="59" y="84"/>
                      <a:pt x="60" y="84"/>
                    </a:cubicBezTo>
                    <a:cubicBezTo>
                      <a:pt x="65" y="86"/>
                      <a:pt x="69" y="88"/>
                      <a:pt x="73" y="89"/>
                    </a:cubicBezTo>
                    <a:cubicBezTo>
                      <a:pt x="74" y="90"/>
                      <a:pt x="75" y="90"/>
                      <a:pt x="76" y="91"/>
                    </a:cubicBezTo>
                    <a:cubicBezTo>
                      <a:pt x="77" y="92"/>
                      <a:pt x="77" y="93"/>
                      <a:pt x="75" y="94"/>
                    </a:cubicBezTo>
                    <a:cubicBezTo>
                      <a:pt x="74" y="95"/>
                      <a:pt x="72" y="95"/>
                      <a:pt x="71" y="95"/>
                    </a:cubicBezTo>
                    <a:cubicBezTo>
                      <a:pt x="68" y="96"/>
                      <a:pt x="65" y="96"/>
                      <a:pt x="63" y="97"/>
                    </a:cubicBezTo>
                    <a:cubicBezTo>
                      <a:pt x="61" y="98"/>
                      <a:pt x="59" y="100"/>
                      <a:pt x="59" y="101"/>
                    </a:cubicBezTo>
                    <a:cubicBezTo>
                      <a:pt x="59" y="102"/>
                      <a:pt x="61" y="104"/>
                      <a:pt x="62" y="105"/>
                    </a:cubicBezTo>
                    <a:cubicBezTo>
                      <a:pt x="63" y="106"/>
                      <a:pt x="64" y="106"/>
                      <a:pt x="65" y="107"/>
                    </a:cubicBezTo>
                    <a:cubicBezTo>
                      <a:pt x="67" y="108"/>
                      <a:pt x="69" y="109"/>
                      <a:pt x="70" y="110"/>
                    </a:cubicBezTo>
                    <a:cubicBezTo>
                      <a:pt x="72" y="113"/>
                      <a:pt x="74" y="113"/>
                      <a:pt x="76" y="112"/>
                    </a:cubicBezTo>
                    <a:cubicBezTo>
                      <a:pt x="79" y="110"/>
                      <a:pt x="81" y="109"/>
                      <a:pt x="84" y="107"/>
                    </a:cubicBezTo>
                    <a:cubicBezTo>
                      <a:pt x="87" y="105"/>
                      <a:pt x="87" y="105"/>
                      <a:pt x="89" y="108"/>
                    </a:cubicBezTo>
                    <a:cubicBezTo>
                      <a:pt x="91" y="112"/>
                      <a:pt x="94" y="115"/>
                      <a:pt x="99" y="114"/>
                    </a:cubicBezTo>
                    <a:cubicBezTo>
                      <a:pt x="102" y="114"/>
                      <a:pt x="106" y="112"/>
                      <a:pt x="109" y="111"/>
                    </a:cubicBezTo>
                    <a:cubicBezTo>
                      <a:pt x="111" y="110"/>
                      <a:pt x="113" y="109"/>
                      <a:pt x="116" y="109"/>
                    </a:cubicBezTo>
                    <a:cubicBezTo>
                      <a:pt x="121" y="108"/>
                      <a:pt x="124" y="112"/>
                      <a:pt x="124" y="118"/>
                    </a:cubicBezTo>
                    <a:cubicBezTo>
                      <a:pt x="125" y="124"/>
                      <a:pt x="122" y="128"/>
                      <a:pt x="118" y="131"/>
                    </a:cubicBezTo>
                    <a:cubicBezTo>
                      <a:pt x="114" y="135"/>
                      <a:pt x="112" y="139"/>
                      <a:pt x="114" y="145"/>
                    </a:cubicBezTo>
                    <a:cubicBezTo>
                      <a:pt x="116" y="150"/>
                      <a:pt x="114" y="155"/>
                      <a:pt x="109" y="159"/>
                    </a:cubicBezTo>
                    <a:cubicBezTo>
                      <a:pt x="106" y="162"/>
                      <a:pt x="103" y="164"/>
                      <a:pt x="99" y="167"/>
                    </a:cubicBezTo>
                    <a:cubicBezTo>
                      <a:pt x="95" y="169"/>
                      <a:pt x="89" y="184"/>
                      <a:pt x="90" y="189"/>
                    </a:cubicBezTo>
                    <a:cubicBezTo>
                      <a:pt x="90" y="190"/>
                      <a:pt x="91" y="191"/>
                      <a:pt x="90" y="192"/>
                    </a:cubicBezTo>
                    <a:cubicBezTo>
                      <a:pt x="90" y="197"/>
                      <a:pt x="87" y="196"/>
                      <a:pt x="82" y="197"/>
                    </a:cubicBezTo>
                    <a:cubicBezTo>
                      <a:pt x="79" y="198"/>
                      <a:pt x="80" y="192"/>
                      <a:pt x="79" y="189"/>
                    </a:cubicBezTo>
                    <a:cubicBezTo>
                      <a:pt x="78" y="186"/>
                      <a:pt x="78" y="183"/>
                      <a:pt x="79" y="181"/>
                    </a:cubicBezTo>
                    <a:cubicBezTo>
                      <a:pt x="79" y="178"/>
                      <a:pt x="81" y="176"/>
                      <a:pt x="81" y="173"/>
                    </a:cubicBezTo>
                    <a:cubicBezTo>
                      <a:pt x="83" y="168"/>
                      <a:pt x="82" y="163"/>
                      <a:pt x="78" y="159"/>
                    </a:cubicBezTo>
                    <a:cubicBezTo>
                      <a:pt x="76" y="158"/>
                      <a:pt x="74" y="156"/>
                      <a:pt x="73" y="154"/>
                    </a:cubicBezTo>
                    <a:cubicBezTo>
                      <a:pt x="66" y="148"/>
                      <a:pt x="63" y="141"/>
                      <a:pt x="63" y="132"/>
                    </a:cubicBezTo>
                    <a:cubicBezTo>
                      <a:pt x="63" y="128"/>
                      <a:pt x="65" y="126"/>
                      <a:pt x="69" y="126"/>
                    </a:cubicBezTo>
                    <a:cubicBezTo>
                      <a:pt x="70" y="126"/>
                      <a:pt x="71" y="125"/>
                      <a:pt x="72" y="125"/>
                    </a:cubicBezTo>
                    <a:cubicBezTo>
                      <a:pt x="71" y="122"/>
                      <a:pt x="70" y="120"/>
                      <a:pt x="66" y="120"/>
                    </a:cubicBezTo>
                    <a:cubicBezTo>
                      <a:pt x="63" y="120"/>
                      <a:pt x="61" y="118"/>
                      <a:pt x="60" y="115"/>
                    </a:cubicBezTo>
                    <a:cubicBezTo>
                      <a:pt x="59" y="114"/>
                      <a:pt x="59" y="112"/>
                      <a:pt x="59" y="111"/>
                    </a:cubicBezTo>
                    <a:cubicBezTo>
                      <a:pt x="57" y="108"/>
                      <a:pt x="57" y="104"/>
                      <a:pt x="55" y="102"/>
                    </a:cubicBezTo>
                    <a:cubicBezTo>
                      <a:pt x="53" y="99"/>
                      <a:pt x="52" y="97"/>
                      <a:pt x="52" y="94"/>
                    </a:cubicBezTo>
                    <a:cubicBezTo>
                      <a:pt x="52" y="92"/>
                      <a:pt x="51" y="91"/>
                      <a:pt x="50" y="89"/>
                    </a:cubicBezTo>
                    <a:cubicBezTo>
                      <a:pt x="47" y="87"/>
                      <a:pt x="45" y="84"/>
                      <a:pt x="42" y="82"/>
                    </a:cubicBezTo>
                    <a:cubicBezTo>
                      <a:pt x="41" y="81"/>
                      <a:pt x="40" y="80"/>
                      <a:pt x="38" y="78"/>
                    </a:cubicBezTo>
                    <a:cubicBezTo>
                      <a:pt x="38" y="81"/>
                      <a:pt x="38" y="83"/>
                      <a:pt x="38" y="84"/>
                    </a:cubicBezTo>
                    <a:cubicBezTo>
                      <a:pt x="38" y="86"/>
                      <a:pt x="38" y="89"/>
                      <a:pt x="37" y="91"/>
                    </a:cubicBezTo>
                    <a:cubicBezTo>
                      <a:pt x="37" y="92"/>
                      <a:pt x="35" y="94"/>
                      <a:pt x="34" y="94"/>
                    </a:cubicBezTo>
                    <a:cubicBezTo>
                      <a:pt x="33" y="94"/>
                      <a:pt x="31" y="92"/>
                      <a:pt x="30" y="91"/>
                    </a:cubicBezTo>
                    <a:cubicBezTo>
                      <a:pt x="30" y="89"/>
                      <a:pt x="30" y="86"/>
                      <a:pt x="30" y="84"/>
                    </a:cubicBezTo>
                    <a:cubicBezTo>
                      <a:pt x="32" y="73"/>
                      <a:pt x="33" y="62"/>
                      <a:pt x="32" y="52"/>
                    </a:cubicBezTo>
                    <a:cubicBezTo>
                      <a:pt x="32" y="48"/>
                      <a:pt x="31" y="44"/>
                      <a:pt x="30" y="39"/>
                    </a:cubicBezTo>
                    <a:cubicBezTo>
                      <a:pt x="10" y="64"/>
                      <a:pt x="0" y="108"/>
                      <a:pt x="20" y="148"/>
                    </a:cubicBezTo>
                    <a:cubicBezTo>
                      <a:pt x="42" y="190"/>
                      <a:pt x="89" y="211"/>
                      <a:pt x="135" y="199"/>
                    </a:cubicBezTo>
                    <a:cubicBezTo>
                      <a:pt x="147" y="196"/>
                      <a:pt x="158" y="191"/>
                      <a:pt x="167" y="185"/>
                    </a:cubicBezTo>
                    <a:cubicBezTo>
                      <a:pt x="162" y="183"/>
                      <a:pt x="155" y="180"/>
                      <a:pt x="154" y="161"/>
                    </a:cubicBezTo>
                    <a:cubicBezTo>
                      <a:pt x="153" y="133"/>
                      <a:pt x="157" y="127"/>
                      <a:pt x="160" y="127"/>
                    </a:cubicBezTo>
                    <a:cubicBezTo>
                      <a:pt x="162" y="127"/>
                      <a:pt x="164" y="126"/>
                      <a:pt x="172" y="134"/>
                    </a:cubicBezTo>
                    <a:cubicBezTo>
                      <a:pt x="179" y="143"/>
                      <a:pt x="183" y="139"/>
                      <a:pt x="184" y="133"/>
                    </a:cubicBezTo>
                    <a:cubicBezTo>
                      <a:pt x="184" y="127"/>
                      <a:pt x="190" y="118"/>
                      <a:pt x="193" y="127"/>
                    </a:cubicBezTo>
                    <a:cubicBezTo>
                      <a:pt x="194" y="133"/>
                      <a:pt x="198" y="141"/>
                      <a:pt x="201" y="146"/>
                    </a:cubicBezTo>
                    <a:cubicBezTo>
                      <a:pt x="207" y="135"/>
                      <a:pt x="210" y="123"/>
                      <a:pt x="211" y="111"/>
                    </a:cubicBezTo>
                    <a:cubicBezTo>
                      <a:pt x="209" y="110"/>
                      <a:pt x="208" y="110"/>
                      <a:pt x="206" y="109"/>
                    </a:cubicBezTo>
                    <a:cubicBezTo>
                      <a:pt x="200" y="106"/>
                      <a:pt x="196" y="101"/>
                      <a:pt x="196" y="9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sp>
            <p:nvSpPr>
              <p:cNvPr id="8" name="Freeform 35"/>
              <p:cNvSpPr>
                <a:spLocks noEditPoints="1"/>
              </p:cNvSpPr>
              <p:nvPr/>
            </p:nvSpPr>
            <p:spPr bwMode="auto">
              <a:xfrm>
                <a:off x="7275513" y="5302250"/>
                <a:ext cx="1012825" cy="1012825"/>
              </a:xfrm>
              <a:custGeom>
                <a:avLst/>
                <a:gdLst>
                  <a:gd name="T0" fmla="*/ 176 w 352"/>
                  <a:gd name="T1" fmla="*/ 0 h 352"/>
                  <a:gd name="T2" fmla="*/ 0 w 352"/>
                  <a:gd name="T3" fmla="*/ 176 h 352"/>
                  <a:gd name="T4" fmla="*/ 176 w 352"/>
                  <a:gd name="T5" fmla="*/ 352 h 352"/>
                  <a:gd name="T6" fmla="*/ 352 w 352"/>
                  <a:gd name="T7" fmla="*/ 176 h 352"/>
                  <a:gd name="T8" fmla="*/ 176 w 352"/>
                  <a:gd name="T9" fmla="*/ 0 h 352"/>
                  <a:gd name="T10" fmla="*/ 258 w 352"/>
                  <a:gd name="T11" fmla="*/ 261 h 352"/>
                  <a:gd name="T12" fmla="*/ 188 w 352"/>
                  <a:gd name="T13" fmla="*/ 294 h 352"/>
                  <a:gd name="T14" fmla="*/ 96 w 352"/>
                  <a:gd name="T15" fmla="*/ 263 h 352"/>
                  <a:gd name="T16" fmla="*/ 59 w 352"/>
                  <a:gd name="T17" fmla="*/ 189 h 352"/>
                  <a:gd name="T18" fmla="*/ 157 w 352"/>
                  <a:gd name="T19" fmla="*/ 60 h 352"/>
                  <a:gd name="T20" fmla="*/ 175 w 352"/>
                  <a:gd name="T21" fmla="*/ 58 h 352"/>
                  <a:gd name="T22" fmla="*/ 176 w 352"/>
                  <a:gd name="T23" fmla="*/ 58 h 352"/>
                  <a:gd name="T24" fmla="*/ 196 w 352"/>
                  <a:gd name="T25" fmla="*/ 60 h 352"/>
                  <a:gd name="T26" fmla="*/ 272 w 352"/>
                  <a:gd name="T27" fmla="*/ 108 h 352"/>
                  <a:gd name="T28" fmla="*/ 293 w 352"/>
                  <a:gd name="T29" fmla="*/ 162 h 352"/>
                  <a:gd name="T30" fmla="*/ 258 w 352"/>
                  <a:gd name="T31" fmla="*/ 261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2" h="352">
                    <a:moveTo>
                      <a:pt x="176" y="0"/>
                    </a:moveTo>
                    <a:cubicBezTo>
                      <a:pt x="79" y="0"/>
                      <a:pt x="0" y="79"/>
                      <a:pt x="0" y="176"/>
                    </a:cubicBezTo>
                    <a:cubicBezTo>
                      <a:pt x="0" y="273"/>
                      <a:pt x="79" y="352"/>
                      <a:pt x="176" y="352"/>
                    </a:cubicBezTo>
                    <a:cubicBezTo>
                      <a:pt x="273" y="352"/>
                      <a:pt x="352" y="273"/>
                      <a:pt x="352" y="176"/>
                    </a:cubicBezTo>
                    <a:cubicBezTo>
                      <a:pt x="352" y="79"/>
                      <a:pt x="273" y="0"/>
                      <a:pt x="176" y="0"/>
                    </a:cubicBezTo>
                    <a:close/>
                    <a:moveTo>
                      <a:pt x="258" y="261"/>
                    </a:moveTo>
                    <a:cubicBezTo>
                      <a:pt x="238" y="280"/>
                      <a:pt x="215" y="291"/>
                      <a:pt x="188" y="294"/>
                    </a:cubicBezTo>
                    <a:cubicBezTo>
                      <a:pt x="153" y="297"/>
                      <a:pt x="122" y="287"/>
                      <a:pt x="96" y="263"/>
                    </a:cubicBezTo>
                    <a:cubicBezTo>
                      <a:pt x="75" y="243"/>
                      <a:pt x="62" y="218"/>
                      <a:pt x="59" y="189"/>
                    </a:cubicBezTo>
                    <a:cubicBezTo>
                      <a:pt x="52" y="127"/>
                      <a:pt x="96" y="69"/>
                      <a:pt x="157" y="60"/>
                    </a:cubicBezTo>
                    <a:cubicBezTo>
                      <a:pt x="163" y="59"/>
                      <a:pt x="169" y="59"/>
                      <a:pt x="175" y="58"/>
                    </a:cubicBezTo>
                    <a:cubicBezTo>
                      <a:pt x="176" y="58"/>
                      <a:pt x="176" y="58"/>
                      <a:pt x="176" y="58"/>
                    </a:cubicBezTo>
                    <a:cubicBezTo>
                      <a:pt x="183" y="59"/>
                      <a:pt x="189" y="59"/>
                      <a:pt x="196" y="60"/>
                    </a:cubicBezTo>
                    <a:cubicBezTo>
                      <a:pt x="227" y="66"/>
                      <a:pt x="253" y="82"/>
                      <a:pt x="272" y="108"/>
                    </a:cubicBezTo>
                    <a:cubicBezTo>
                      <a:pt x="283" y="124"/>
                      <a:pt x="291" y="142"/>
                      <a:pt x="293" y="162"/>
                    </a:cubicBezTo>
                    <a:cubicBezTo>
                      <a:pt x="297" y="200"/>
                      <a:pt x="286" y="234"/>
                      <a:pt x="258" y="26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grpSp>
        <p:sp>
          <p:nvSpPr>
            <p:cNvPr id="15" name="Text Box 10"/>
            <p:cNvSpPr txBox="1">
              <a:spLocks noChangeArrowheads="1"/>
            </p:cNvSpPr>
            <p:nvPr/>
          </p:nvSpPr>
          <p:spPr bwMode="auto">
            <a:xfrm>
              <a:off x="7124653" y="2008885"/>
              <a:ext cx="1605766" cy="1097500"/>
            </a:xfrm>
            <a:prstGeom prst="rect">
              <a:avLst/>
            </a:prstGeom>
            <a:noFill/>
            <a:ln w="9525">
              <a:noFill/>
              <a:miter lim="800000"/>
              <a:headEnd/>
              <a:tailEnd/>
            </a:ln>
          </p:spPr>
          <p:txBody>
            <a:bodyPr lIns="45720" tIns="22860" rIns="45720" bIns="22860">
              <a:spAutoFit/>
            </a:bodyPr>
            <a:lstStyle/>
            <a:p>
              <a:pPr defTabSz="1088232" eaLnBrk="1" fontAlgn="auto" hangingPunct="1">
                <a:lnSpc>
                  <a:spcPct val="120000"/>
                </a:lnSpc>
                <a:spcBef>
                  <a:spcPts val="0"/>
                </a:spcBef>
                <a:spcAft>
                  <a:spcPts val="0"/>
                </a:spcAft>
                <a:defRPr/>
              </a:pPr>
              <a:r>
                <a:rPr lang="zh-CN" altLang="en-US" sz="1200" dirty="0">
                  <a:solidFill>
                    <a:schemeClr val="tx1">
                      <a:lumMod val="75000"/>
                      <a:lumOff val="25000"/>
                    </a:schemeClr>
                  </a:solidFill>
                  <a:latin typeface="微软雅黑" pitchFamily="34" charset="-122"/>
                  <a:ea typeface="微软雅黑" pitchFamily="34" charset="-122"/>
                  <a:cs typeface="Open Sans" pitchFamily="34" charset="0"/>
                </a:rPr>
                <a:t>添加您的标题</a:t>
              </a:r>
              <a:endParaRPr lang="en-US" altLang="zh-CN" sz="1200" dirty="0">
                <a:solidFill>
                  <a:schemeClr val="tx1">
                    <a:lumMod val="75000"/>
                    <a:lumOff val="25000"/>
                  </a:schemeClr>
                </a:solidFill>
                <a:latin typeface="微软雅黑" pitchFamily="34" charset="-122"/>
                <a:ea typeface="微软雅黑" pitchFamily="34" charset="-122"/>
                <a:cs typeface="Open Sans" pitchFamily="34" charset="0"/>
              </a:endParaRPr>
            </a:p>
            <a:p>
              <a:pPr algn="just" defTabSz="685754" eaLnBrk="1" fontAlgn="auto" hangingPunct="1">
                <a:lnSpc>
                  <a:spcPct val="120000"/>
                </a:lnSpc>
                <a:spcBef>
                  <a:spcPts val="0"/>
                </a:spcBef>
                <a:spcAft>
                  <a:spcPts val="0"/>
                </a:spcAft>
                <a:defRPr/>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a:t>
              </a:r>
            </a:p>
          </p:txBody>
        </p:sp>
      </p:grpSp>
      <p:grpSp>
        <p:nvGrpSpPr>
          <p:cNvPr id="5" name="组合 26"/>
          <p:cNvGrpSpPr>
            <a:grpSpLocks/>
          </p:cNvGrpSpPr>
          <p:nvPr/>
        </p:nvGrpSpPr>
        <p:grpSpPr bwMode="auto">
          <a:xfrm>
            <a:off x="6597650" y="3073628"/>
            <a:ext cx="2146300" cy="1182925"/>
            <a:chOff x="6597339" y="3205806"/>
            <a:chExt cx="2145995" cy="1181985"/>
          </a:xfrm>
        </p:grpSpPr>
        <p:grpSp>
          <p:nvGrpSpPr>
            <p:cNvPr id="9" name="Group 92"/>
            <p:cNvGrpSpPr>
              <a:grpSpLocks noChangeAspect="1"/>
            </p:cNvGrpSpPr>
            <p:nvPr/>
          </p:nvGrpSpPr>
          <p:grpSpPr>
            <a:xfrm>
              <a:off x="6597339" y="3205806"/>
              <a:ext cx="432000" cy="432833"/>
              <a:chOff x="4427538" y="3192463"/>
              <a:chExt cx="823913" cy="825500"/>
            </a:xfrm>
            <a:solidFill>
              <a:schemeClr val="accent1"/>
            </a:solidFill>
          </p:grpSpPr>
          <p:sp>
            <p:nvSpPr>
              <p:cNvPr id="10" name="Oval 23"/>
              <p:cNvSpPr>
                <a:spLocks noChangeArrowheads="1"/>
              </p:cNvSpPr>
              <p:nvPr/>
            </p:nvSpPr>
            <p:spPr bwMode="auto">
              <a:xfrm>
                <a:off x="4813301" y="3825875"/>
                <a:ext cx="57150" cy="571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sp>
            <p:nvSpPr>
              <p:cNvPr id="11" name="Rectangle 24"/>
              <p:cNvSpPr>
                <a:spLocks noChangeArrowheads="1"/>
              </p:cNvSpPr>
              <p:nvPr/>
            </p:nvSpPr>
            <p:spPr bwMode="auto">
              <a:xfrm>
                <a:off x="4784726" y="3352800"/>
                <a:ext cx="115888"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sp>
            <p:nvSpPr>
              <p:cNvPr id="12" name="Freeform 25"/>
              <p:cNvSpPr>
                <a:spLocks noEditPoints="1"/>
              </p:cNvSpPr>
              <p:nvPr/>
            </p:nvSpPr>
            <p:spPr bwMode="auto">
              <a:xfrm>
                <a:off x="4427538" y="3192463"/>
                <a:ext cx="823913" cy="825500"/>
              </a:xfrm>
              <a:custGeom>
                <a:avLst/>
                <a:gdLst>
                  <a:gd name="T0" fmla="*/ 143 w 286"/>
                  <a:gd name="T1" fmla="*/ 0 h 287"/>
                  <a:gd name="T2" fmla="*/ 0 w 286"/>
                  <a:gd name="T3" fmla="*/ 143 h 287"/>
                  <a:gd name="T4" fmla="*/ 143 w 286"/>
                  <a:gd name="T5" fmla="*/ 287 h 287"/>
                  <a:gd name="T6" fmla="*/ 286 w 286"/>
                  <a:gd name="T7" fmla="*/ 143 h 287"/>
                  <a:gd name="T8" fmla="*/ 143 w 286"/>
                  <a:gd name="T9" fmla="*/ 0 h 287"/>
                  <a:gd name="T10" fmla="*/ 201 w 286"/>
                  <a:gd name="T11" fmla="*/ 234 h 287"/>
                  <a:gd name="T12" fmla="*/ 187 w 286"/>
                  <a:gd name="T13" fmla="*/ 248 h 287"/>
                  <a:gd name="T14" fmla="*/ 101 w 286"/>
                  <a:gd name="T15" fmla="*/ 248 h 287"/>
                  <a:gd name="T16" fmla="*/ 87 w 286"/>
                  <a:gd name="T17" fmla="*/ 234 h 287"/>
                  <a:gd name="T18" fmla="*/ 87 w 286"/>
                  <a:gd name="T19" fmla="*/ 60 h 287"/>
                  <a:gd name="T20" fmla="*/ 101 w 286"/>
                  <a:gd name="T21" fmla="*/ 46 h 287"/>
                  <a:gd name="T22" fmla="*/ 187 w 286"/>
                  <a:gd name="T23" fmla="*/ 46 h 287"/>
                  <a:gd name="T24" fmla="*/ 201 w 286"/>
                  <a:gd name="T25" fmla="*/ 60 h 287"/>
                  <a:gd name="T26" fmla="*/ 201 w 286"/>
                  <a:gd name="T27" fmla="*/ 234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6" h="287">
                    <a:moveTo>
                      <a:pt x="143" y="0"/>
                    </a:moveTo>
                    <a:cubicBezTo>
                      <a:pt x="64" y="0"/>
                      <a:pt x="0" y="64"/>
                      <a:pt x="0" y="143"/>
                    </a:cubicBezTo>
                    <a:cubicBezTo>
                      <a:pt x="0" y="222"/>
                      <a:pt x="64" y="287"/>
                      <a:pt x="143" y="287"/>
                    </a:cubicBezTo>
                    <a:cubicBezTo>
                      <a:pt x="222" y="287"/>
                      <a:pt x="286" y="222"/>
                      <a:pt x="286" y="143"/>
                    </a:cubicBezTo>
                    <a:cubicBezTo>
                      <a:pt x="286" y="64"/>
                      <a:pt x="222" y="0"/>
                      <a:pt x="143" y="0"/>
                    </a:cubicBezTo>
                    <a:close/>
                    <a:moveTo>
                      <a:pt x="201" y="234"/>
                    </a:moveTo>
                    <a:cubicBezTo>
                      <a:pt x="201" y="242"/>
                      <a:pt x="195" y="248"/>
                      <a:pt x="187" y="248"/>
                    </a:cubicBezTo>
                    <a:cubicBezTo>
                      <a:pt x="101" y="248"/>
                      <a:pt x="101" y="248"/>
                      <a:pt x="101" y="248"/>
                    </a:cubicBezTo>
                    <a:cubicBezTo>
                      <a:pt x="93" y="248"/>
                      <a:pt x="87" y="242"/>
                      <a:pt x="87" y="234"/>
                    </a:cubicBezTo>
                    <a:cubicBezTo>
                      <a:pt x="87" y="60"/>
                      <a:pt x="87" y="60"/>
                      <a:pt x="87" y="60"/>
                    </a:cubicBezTo>
                    <a:cubicBezTo>
                      <a:pt x="87" y="52"/>
                      <a:pt x="93" y="46"/>
                      <a:pt x="101" y="46"/>
                    </a:cubicBezTo>
                    <a:cubicBezTo>
                      <a:pt x="187" y="46"/>
                      <a:pt x="187" y="46"/>
                      <a:pt x="187" y="46"/>
                    </a:cubicBezTo>
                    <a:cubicBezTo>
                      <a:pt x="195" y="46"/>
                      <a:pt x="201" y="52"/>
                      <a:pt x="201" y="60"/>
                    </a:cubicBezTo>
                    <a:lnTo>
                      <a:pt x="201" y="23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sp>
            <p:nvSpPr>
              <p:cNvPr id="13" name="Oval 26"/>
              <p:cNvSpPr>
                <a:spLocks noChangeArrowheads="1"/>
              </p:cNvSpPr>
              <p:nvPr/>
            </p:nvSpPr>
            <p:spPr bwMode="auto">
              <a:xfrm>
                <a:off x="4926013" y="3351213"/>
                <a:ext cx="22225" cy="190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sp>
            <p:nvSpPr>
              <p:cNvPr id="14" name="Rectangle 27"/>
              <p:cNvSpPr>
                <a:spLocks noChangeArrowheads="1"/>
              </p:cNvSpPr>
              <p:nvPr/>
            </p:nvSpPr>
            <p:spPr bwMode="auto">
              <a:xfrm>
                <a:off x="4710113" y="3397250"/>
                <a:ext cx="265113" cy="400050"/>
              </a:xfrm>
              <a:prstGeom prst="rect">
                <a:avLst/>
              </a:prstGeom>
              <a:solidFill>
                <a:schemeClr val="accent4"/>
              </a:solidFill>
              <a:ln>
                <a:noFill/>
              </a:ln>
              <a:extLs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lstStyle/>
              <a:p>
                <a:pPr defTabSz="685754" eaLnBrk="1" fontAlgn="auto" hangingPunct="1">
                  <a:spcBef>
                    <a:spcPts val="0"/>
                  </a:spcBef>
                  <a:spcAft>
                    <a:spcPts val="0"/>
                  </a:spcAft>
                  <a:defRPr/>
                </a:pPr>
                <a:endParaRPr lang="id-ID" sz="900">
                  <a:solidFill>
                    <a:schemeClr val="tx1">
                      <a:lumMod val="50000"/>
                      <a:lumOff val="50000"/>
                    </a:schemeClr>
                  </a:solidFill>
                  <a:latin typeface="微软雅黑" pitchFamily="34" charset="-122"/>
                  <a:ea typeface="微软雅黑" pitchFamily="34" charset="-122"/>
                </a:endParaRPr>
              </a:p>
            </p:txBody>
          </p:sp>
        </p:grpSp>
        <p:sp>
          <p:nvSpPr>
            <p:cNvPr id="16" name="Text Box 10"/>
            <p:cNvSpPr txBox="1">
              <a:spLocks noChangeArrowheads="1"/>
            </p:cNvSpPr>
            <p:nvPr/>
          </p:nvSpPr>
          <p:spPr bwMode="auto">
            <a:xfrm>
              <a:off x="7137012" y="3289902"/>
              <a:ext cx="1606322" cy="1097889"/>
            </a:xfrm>
            <a:prstGeom prst="rect">
              <a:avLst/>
            </a:prstGeom>
            <a:noFill/>
            <a:ln w="9525">
              <a:noFill/>
              <a:miter lim="800000"/>
              <a:headEnd/>
              <a:tailEnd/>
            </a:ln>
          </p:spPr>
          <p:txBody>
            <a:bodyPr lIns="45720" tIns="22860" rIns="45720" bIns="22860">
              <a:spAutoFit/>
            </a:bodyPr>
            <a:lstStyle/>
            <a:p>
              <a:pPr defTabSz="1088232" eaLnBrk="1" fontAlgn="auto" hangingPunct="1">
                <a:lnSpc>
                  <a:spcPct val="120000"/>
                </a:lnSpc>
                <a:spcBef>
                  <a:spcPts val="0"/>
                </a:spcBef>
                <a:spcAft>
                  <a:spcPts val="0"/>
                </a:spcAft>
                <a:defRPr/>
              </a:pPr>
              <a:r>
                <a:rPr lang="zh-CN" altLang="en-US" sz="1200" dirty="0">
                  <a:solidFill>
                    <a:schemeClr val="tx1">
                      <a:lumMod val="75000"/>
                      <a:lumOff val="25000"/>
                    </a:schemeClr>
                  </a:solidFill>
                  <a:latin typeface="微软雅黑" pitchFamily="34" charset="-122"/>
                  <a:ea typeface="微软雅黑" pitchFamily="34" charset="-122"/>
                  <a:cs typeface="Open Sans" pitchFamily="34" charset="0"/>
                </a:rPr>
                <a:t>添加您的标题</a:t>
              </a:r>
              <a:endParaRPr lang="en-US" altLang="zh-CN" sz="1200" dirty="0">
                <a:solidFill>
                  <a:schemeClr val="tx1">
                    <a:lumMod val="75000"/>
                    <a:lumOff val="25000"/>
                  </a:schemeClr>
                </a:solidFill>
                <a:latin typeface="微软雅黑" pitchFamily="34" charset="-122"/>
                <a:ea typeface="微软雅黑" pitchFamily="34" charset="-122"/>
                <a:cs typeface="Open Sans" pitchFamily="34" charset="0"/>
              </a:endParaRPr>
            </a:p>
            <a:p>
              <a:pPr algn="just" defTabSz="685754" eaLnBrk="1" fontAlgn="auto" hangingPunct="1">
                <a:lnSpc>
                  <a:spcPct val="120000"/>
                </a:lnSpc>
                <a:spcBef>
                  <a:spcPts val="0"/>
                </a:spcBef>
                <a:spcAft>
                  <a:spcPts val="0"/>
                </a:spcAft>
                <a:defRPr/>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a:t>
              </a:r>
            </a:p>
          </p:txBody>
        </p:sp>
      </p:grpSp>
      <p:grpSp>
        <p:nvGrpSpPr>
          <p:cNvPr id="17" name="组合 27"/>
          <p:cNvGrpSpPr>
            <a:grpSpLocks/>
          </p:cNvGrpSpPr>
          <p:nvPr/>
        </p:nvGrpSpPr>
        <p:grpSpPr bwMode="auto">
          <a:xfrm>
            <a:off x="355501" y="1852464"/>
            <a:ext cx="2200275" cy="1136874"/>
            <a:chOff x="189578" y="1980213"/>
            <a:chExt cx="2200182" cy="1136583"/>
          </a:xfrm>
        </p:grpSpPr>
        <p:sp>
          <p:nvSpPr>
            <p:cNvPr id="34831" name="Freeform 31"/>
            <p:cNvSpPr>
              <a:spLocks noChangeAspect="1" noEditPoints="1"/>
            </p:cNvSpPr>
            <p:nvPr/>
          </p:nvSpPr>
          <p:spPr bwMode="auto">
            <a:xfrm>
              <a:off x="1957760" y="1980213"/>
              <a:ext cx="432000" cy="432851"/>
            </a:xfrm>
            <a:custGeom>
              <a:avLst/>
              <a:gdLst>
                <a:gd name="T0" fmla="*/ 216000 w 280"/>
                <a:gd name="T1" fmla="*/ 0 h 280"/>
                <a:gd name="T2" fmla="*/ 0 w 280"/>
                <a:gd name="T3" fmla="*/ 216426 h 280"/>
                <a:gd name="T4" fmla="*/ 216000 w 280"/>
                <a:gd name="T5" fmla="*/ 432851 h 280"/>
                <a:gd name="T6" fmla="*/ 432000 w 280"/>
                <a:gd name="T7" fmla="*/ 216426 h 280"/>
                <a:gd name="T8" fmla="*/ 216000 w 280"/>
                <a:gd name="T9" fmla="*/ 0 h 280"/>
                <a:gd name="T10" fmla="*/ 285429 w 280"/>
                <a:gd name="T11" fmla="*/ 106667 h 280"/>
                <a:gd name="T12" fmla="*/ 325543 w 280"/>
                <a:gd name="T13" fmla="*/ 146860 h 280"/>
                <a:gd name="T14" fmla="*/ 285429 w 280"/>
                <a:gd name="T15" fmla="*/ 188599 h 280"/>
                <a:gd name="T16" fmla="*/ 268457 w 280"/>
                <a:gd name="T17" fmla="*/ 183962 h 280"/>
                <a:gd name="T18" fmla="*/ 243771 w 280"/>
                <a:gd name="T19" fmla="*/ 146860 h 280"/>
                <a:gd name="T20" fmla="*/ 285429 w 280"/>
                <a:gd name="T21" fmla="*/ 106667 h 280"/>
                <a:gd name="T22" fmla="*/ 217543 w 280"/>
                <a:gd name="T23" fmla="*/ 148406 h 280"/>
                <a:gd name="T24" fmla="*/ 257657 w 280"/>
                <a:gd name="T25" fmla="*/ 190145 h 280"/>
                <a:gd name="T26" fmla="*/ 217543 w 280"/>
                <a:gd name="T27" fmla="*/ 230339 h 280"/>
                <a:gd name="T28" fmla="*/ 177429 w 280"/>
                <a:gd name="T29" fmla="*/ 190145 h 280"/>
                <a:gd name="T30" fmla="*/ 217543 w 280"/>
                <a:gd name="T31" fmla="*/ 148406 h 280"/>
                <a:gd name="T32" fmla="*/ 146571 w 280"/>
                <a:gd name="T33" fmla="*/ 106667 h 280"/>
                <a:gd name="T34" fmla="*/ 186686 w 280"/>
                <a:gd name="T35" fmla="*/ 146860 h 280"/>
                <a:gd name="T36" fmla="*/ 186686 w 280"/>
                <a:gd name="T37" fmla="*/ 149952 h 280"/>
                <a:gd name="T38" fmla="*/ 168171 w 280"/>
                <a:gd name="T39" fmla="*/ 182416 h 280"/>
                <a:gd name="T40" fmla="*/ 146571 w 280"/>
                <a:gd name="T41" fmla="*/ 188599 h 280"/>
                <a:gd name="T42" fmla="*/ 104914 w 280"/>
                <a:gd name="T43" fmla="*/ 146860 h 280"/>
                <a:gd name="T44" fmla="*/ 146571 w 280"/>
                <a:gd name="T45" fmla="*/ 106667 h 280"/>
                <a:gd name="T46" fmla="*/ 138857 w 280"/>
                <a:gd name="T47" fmla="*/ 298358 h 280"/>
                <a:gd name="T48" fmla="*/ 80229 w 280"/>
                <a:gd name="T49" fmla="*/ 287537 h 280"/>
                <a:gd name="T50" fmla="*/ 77143 w 280"/>
                <a:gd name="T51" fmla="*/ 285991 h 280"/>
                <a:gd name="T52" fmla="*/ 77143 w 280"/>
                <a:gd name="T53" fmla="*/ 285991 h 280"/>
                <a:gd name="T54" fmla="*/ 77143 w 280"/>
                <a:gd name="T55" fmla="*/ 242706 h 280"/>
                <a:gd name="T56" fmla="*/ 129600 w 280"/>
                <a:gd name="T57" fmla="*/ 191691 h 280"/>
                <a:gd name="T58" fmla="*/ 163543 w 280"/>
                <a:gd name="T59" fmla="*/ 191691 h 280"/>
                <a:gd name="T60" fmla="*/ 166629 w 280"/>
                <a:gd name="T61" fmla="*/ 191691 h 280"/>
                <a:gd name="T62" fmla="*/ 182057 w 280"/>
                <a:gd name="T63" fmla="*/ 225701 h 280"/>
                <a:gd name="T64" fmla="*/ 138857 w 280"/>
                <a:gd name="T65" fmla="*/ 285991 h 280"/>
                <a:gd name="T66" fmla="*/ 138857 w 280"/>
                <a:gd name="T67" fmla="*/ 298358 h 280"/>
                <a:gd name="T68" fmla="*/ 286971 w 280"/>
                <a:gd name="T69" fmla="*/ 327730 h 280"/>
                <a:gd name="T70" fmla="*/ 286971 w 280"/>
                <a:gd name="T71" fmla="*/ 327730 h 280"/>
                <a:gd name="T72" fmla="*/ 283886 w 280"/>
                <a:gd name="T73" fmla="*/ 329276 h 280"/>
                <a:gd name="T74" fmla="*/ 222171 w 280"/>
                <a:gd name="T75" fmla="*/ 340097 h 280"/>
                <a:gd name="T76" fmla="*/ 151200 w 280"/>
                <a:gd name="T77" fmla="*/ 329276 h 280"/>
                <a:gd name="T78" fmla="*/ 148114 w 280"/>
                <a:gd name="T79" fmla="*/ 327730 h 280"/>
                <a:gd name="T80" fmla="*/ 148114 w 280"/>
                <a:gd name="T81" fmla="*/ 327730 h 280"/>
                <a:gd name="T82" fmla="*/ 148114 w 280"/>
                <a:gd name="T83" fmla="*/ 285991 h 280"/>
                <a:gd name="T84" fmla="*/ 200571 w 280"/>
                <a:gd name="T85" fmla="*/ 233430 h 280"/>
                <a:gd name="T86" fmla="*/ 234514 w 280"/>
                <a:gd name="T87" fmla="*/ 233430 h 280"/>
                <a:gd name="T88" fmla="*/ 286971 w 280"/>
                <a:gd name="T89" fmla="*/ 285991 h 280"/>
                <a:gd name="T90" fmla="*/ 286971 w 280"/>
                <a:gd name="T91" fmla="*/ 327730 h 280"/>
                <a:gd name="T92" fmla="*/ 354857 w 280"/>
                <a:gd name="T93" fmla="*/ 285991 h 280"/>
                <a:gd name="T94" fmla="*/ 354857 w 280"/>
                <a:gd name="T95" fmla="*/ 285991 h 280"/>
                <a:gd name="T96" fmla="*/ 351771 w 280"/>
                <a:gd name="T97" fmla="*/ 287537 h 280"/>
                <a:gd name="T98" fmla="*/ 296229 w 280"/>
                <a:gd name="T99" fmla="*/ 298358 h 280"/>
                <a:gd name="T100" fmla="*/ 296229 w 280"/>
                <a:gd name="T101" fmla="*/ 285991 h 280"/>
                <a:gd name="T102" fmla="*/ 253029 w 280"/>
                <a:gd name="T103" fmla="*/ 225701 h 280"/>
                <a:gd name="T104" fmla="*/ 268457 w 280"/>
                <a:gd name="T105" fmla="*/ 191691 h 280"/>
                <a:gd name="T106" fmla="*/ 302400 w 280"/>
                <a:gd name="T107" fmla="*/ 191691 h 280"/>
                <a:gd name="T108" fmla="*/ 354857 w 280"/>
                <a:gd name="T109" fmla="*/ 242706 h 280"/>
                <a:gd name="T110" fmla="*/ 354857 w 280"/>
                <a:gd name="T111" fmla="*/ 285991 h 28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80" h="280">
                  <a:moveTo>
                    <a:pt x="140" y="0"/>
                  </a:moveTo>
                  <a:cubicBezTo>
                    <a:pt x="62" y="0"/>
                    <a:pt x="0" y="62"/>
                    <a:pt x="0" y="140"/>
                  </a:cubicBezTo>
                  <a:cubicBezTo>
                    <a:pt x="0" y="217"/>
                    <a:pt x="62" y="280"/>
                    <a:pt x="140" y="280"/>
                  </a:cubicBezTo>
                  <a:cubicBezTo>
                    <a:pt x="217" y="280"/>
                    <a:pt x="280" y="217"/>
                    <a:pt x="280" y="140"/>
                  </a:cubicBezTo>
                  <a:cubicBezTo>
                    <a:pt x="280" y="62"/>
                    <a:pt x="217" y="0"/>
                    <a:pt x="140" y="0"/>
                  </a:cubicBezTo>
                  <a:close/>
                  <a:moveTo>
                    <a:pt x="185" y="69"/>
                  </a:moveTo>
                  <a:cubicBezTo>
                    <a:pt x="199" y="69"/>
                    <a:pt x="211" y="81"/>
                    <a:pt x="211" y="95"/>
                  </a:cubicBezTo>
                  <a:cubicBezTo>
                    <a:pt x="211" y="110"/>
                    <a:pt x="199" y="122"/>
                    <a:pt x="185" y="122"/>
                  </a:cubicBezTo>
                  <a:cubicBezTo>
                    <a:pt x="181" y="122"/>
                    <a:pt x="177" y="121"/>
                    <a:pt x="174" y="119"/>
                  </a:cubicBezTo>
                  <a:cubicBezTo>
                    <a:pt x="173" y="109"/>
                    <a:pt x="167" y="100"/>
                    <a:pt x="158" y="95"/>
                  </a:cubicBezTo>
                  <a:cubicBezTo>
                    <a:pt x="159" y="81"/>
                    <a:pt x="170" y="69"/>
                    <a:pt x="185" y="69"/>
                  </a:cubicBezTo>
                  <a:close/>
                  <a:moveTo>
                    <a:pt x="141" y="96"/>
                  </a:moveTo>
                  <a:cubicBezTo>
                    <a:pt x="156" y="96"/>
                    <a:pt x="167" y="108"/>
                    <a:pt x="167" y="123"/>
                  </a:cubicBezTo>
                  <a:cubicBezTo>
                    <a:pt x="167" y="137"/>
                    <a:pt x="156" y="149"/>
                    <a:pt x="141" y="149"/>
                  </a:cubicBezTo>
                  <a:cubicBezTo>
                    <a:pt x="127" y="149"/>
                    <a:pt x="115" y="137"/>
                    <a:pt x="115" y="123"/>
                  </a:cubicBezTo>
                  <a:cubicBezTo>
                    <a:pt x="115" y="108"/>
                    <a:pt x="127" y="96"/>
                    <a:pt x="141" y="96"/>
                  </a:cubicBezTo>
                  <a:close/>
                  <a:moveTo>
                    <a:pt x="95" y="69"/>
                  </a:moveTo>
                  <a:cubicBezTo>
                    <a:pt x="109" y="69"/>
                    <a:pt x="121" y="81"/>
                    <a:pt x="121" y="95"/>
                  </a:cubicBezTo>
                  <a:cubicBezTo>
                    <a:pt x="121" y="96"/>
                    <a:pt x="121" y="96"/>
                    <a:pt x="121" y="97"/>
                  </a:cubicBezTo>
                  <a:cubicBezTo>
                    <a:pt x="115" y="102"/>
                    <a:pt x="110" y="109"/>
                    <a:pt x="109" y="118"/>
                  </a:cubicBezTo>
                  <a:cubicBezTo>
                    <a:pt x="105" y="120"/>
                    <a:pt x="100" y="122"/>
                    <a:pt x="95" y="122"/>
                  </a:cubicBezTo>
                  <a:cubicBezTo>
                    <a:pt x="80" y="122"/>
                    <a:pt x="68" y="110"/>
                    <a:pt x="68" y="95"/>
                  </a:cubicBezTo>
                  <a:cubicBezTo>
                    <a:pt x="68" y="81"/>
                    <a:pt x="80" y="69"/>
                    <a:pt x="95" y="69"/>
                  </a:cubicBezTo>
                  <a:close/>
                  <a:moveTo>
                    <a:pt x="90" y="193"/>
                  </a:moveTo>
                  <a:cubicBezTo>
                    <a:pt x="79" y="192"/>
                    <a:pt x="66" y="190"/>
                    <a:pt x="52" y="186"/>
                  </a:cubicBezTo>
                  <a:cubicBezTo>
                    <a:pt x="50" y="185"/>
                    <a:pt x="50" y="185"/>
                    <a:pt x="50" y="185"/>
                  </a:cubicBezTo>
                  <a:cubicBezTo>
                    <a:pt x="50" y="185"/>
                    <a:pt x="50" y="185"/>
                    <a:pt x="50" y="185"/>
                  </a:cubicBezTo>
                  <a:cubicBezTo>
                    <a:pt x="50" y="157"/>
                    <a:pt x="50" y="157"/>
                    <a:pt x="50" y="157"/>
                  </a:cubicBezTo>
                  <a:cubicBezTo>
                    <a:pt x="50" y="139"/>
                    <a:pt x="65" y="124"/>
                    <a:pt x="84" y="124"/>
                  </a:cubicBezTo>
                  <a:cubicBezTo>
                    <a:pt x="106" y="124"/>
                    <a:pt x="106" y="124"/>
                    <a:pt x="106" y="124"/>
                  </a:cubicBezTo>
                  <a:cubicBezTo>
                    <a:pt x="107" y="124"/>
                    <a:pt x="108" y="124"/>
                    <a:pt x="108" y="124"/>
                  </a:cubicBezTo>
                  <a:cubicBezTo>
                    <a:pt x="109" y="132"/>
                    <a:pt x="113" y="140"/>
                    <a:pt x="118" y="146"/>
                  </a:cubicBezTo>
                  <a:cubicBezTo>
                    <a:pt x="102" y="151"/>
                    <a:pt x="90" y="166"/>
                    <a:pt x="90" y="185"/>
                  </a:cubicBezTo>
                  <a:lnTo>
                    <a:pt x="90" y="193"/>
                  </a:lnTo>
                  <a:close/>
                  <a:moveTo>
                    <a:pt x="186" y="212"/>
                  </a:moveTo>
                  <a:cubicBezTo>
                    <a:pt x="186" y="212"/>
                    <a:pt x="186" y="212"/>
                    <a:pt x="186" y="212"/>
                  </a:cubicBezTo>
                  <a:cubicBezTo>
                    <a:pt x="184" y="213"/>
                    <a:pt x="184" y="213"/>
                    <a:pt x="184" y="213"/>
                  </a:cubicBezTo>
                  <a:cubicBezTo>
                    <a:pt x="183" y="213"/>
                    <a:pt x="169" y="220"/>
                    <a:pt x="144" y="220"/>
                  </a:cubicBezTo>
                  <a:cubicBezTo>
                    <a:pt x="131" y="220"/>
                    <a:pt x="116" y="218"/>
                    <a:pt x="98" y="213"/>
                  </a:cubicBezTo>
                  <a:cubicBezTo>
                    <a:pt x="96" y="212"/>
                    <a:pt x="96" y="212"/>
                    <a:pt x="96" y="212"/>
                  </a:cubicBezTo>
                  <a:cubicBezTo>
                    <a:pt x="96" y="212"/>
                    <a:pt x="96" y="212"/>
                    <a:pt x="96" y="212"/>
                  </a:cubicBezTo>
                  <a:cubicBezTo>
                    <a:pt x="96" y="185"/>
                    <a:pt x="96" y="185"/>
                    <a:pt x="96" y="185"/>
                  </a:cubicBezTo>
                  <a:cubicBezTo>
                    <a:pt x="96" y="166"/>
                    <a:pt x="111" y="151"/>
                    <a:pt x="130" y="151"/>
                  </a:cubicBezTo>
                  <a:cubicBezTo>
                    <a:pt x="152" y="151"/>
                    <a:pt x="152" y="151"/>
                    <a:pt x="152" y="151"/>
                  </a:cubicBezTo>
                  <a:cubicBezTo>
                    <a:pt x="171" y="151"/>
                    <a:pt x="186" y="166"/>
                    <a:pt x="186" y="185"/>
                  </a:cubicBezTo>
                  <a:lnTo>
                    <a:pt x="186" y="212"/>
                  </a:lnTo>
                  <a:close/>
                  <a:moveTo>
                    <a:pt x="230" y="185"/>
                  </a:moveTo>
                  <a:cubicBezTo>
                    <a:pt x="230" y="185"/>
                    <a:pt x="230" y="185"/>
                    <a:pt x="230" y="185"/>
                  </a:cubicBezTo>
                  <a:cubicBezTo>
                    <a:pt x="228" y="186"/>
                    <a:pt x="228" y="186"/>
                    <a:pt x="228" y="186"/>
                  </a:cubicBezTo>
                  <a:cubicBezTo>
                    <a:pt x="227" y="186"/>
                    <a:pt x="214" y="192"/>
                    <a:pt x="192" y="193"/>
                  </a:cubicBezTo>
                  <a:cubicBezTo>
                    <a:pt x="192" y="185"/>
                    <a:pt x="192" y="185"/>
                    <a:pt x="192" y="185"/>
                  </a:cubicBezTo>
                  <a:cubicBezTo>
                    <a:pt x="192" y="166"/>
                    <a:pt x="180" y="151"/>
                    <a:pt x="164" y="146"/>
                  </a:cubicBezTo>
                  <a:cubicBezTo>
                    <a:pt x="170" y="140"/>
                    <a:pt x="173" y="132"/>
                    <a:pt x="174" y="124"/>
                  </a:cubicBezTo>
                  <a:cubicBezTo>
                    <a:pt x="196" y="124"/>
                    <a:pt x="196" y="124"/>
                    <a:pt x="196" y="124"/>
                  </a:cubicBezTo>
                  <a:cubicBezTo>
                    <a:pt x="215" y="124"/>
                    <a:pt x="230" y="139"/>
                    <a:pt x="230" y="157"/>
                  </a:cubicBezTo>
                  <a:lnTo>
                    <a:pt x="230" y="185"/>
                  </a:lnTo>
                  <a:close/>
                </a:path>
              </a:pathLst>
            </a:custGeom>
            <a:solidFill>
              <a:schemeClr val="accent1"/>
            </a:solidFill>
            <a:ln w="9525">
              <a:noFill/>
              <a:round/>
              <a:headEnd/>
              <a:tailEnd/>
            </a:ln>
          </p:spPr>
          <p:txBody>
            <a:bodyPr lIns="68580" tIns="34290" rIns="68580" bIns="34290"/>
            <a:lstStyle/>
            <a:p>
              <a:endParaRPr lang="zh-CN" altLang="en-US" sz="900">
                <a:solidFill>
                  <a:schemeClr val="tx1">
                    <a:lumMod val="50000"/>
                    <a:lumOff val="50000"/>
                  </a:schemeClr>
                </a:solidFill>
                <a:latin typeface="微软雅黑" pitchFamily="34" charset="-122"/>
                <a:ea typeface="微软雅黑" pitchFamily="34" charset="-122"/>
              </a:endParaRPr>
            </a:p>
          </p:txBody>
        </p:sp>
        <p:sp>
          <p:nvSpPr>
            <p:cNvPr id="19" name="Text Box 10"/>
            <p:cNvSpPr txBox="1">
              <a:spLocks noChangeArrowheads="1"/>
            </p:cNvSpPr>
            <p:nvPr/>
          </p:nvSpPr>
          <p:spPr bwMode="auto">
            <a:xfrm>
              <a:off x="189578" y="2018315"/>
              <a:ext cx="1606482" cy="1098481"/>
            </a:xfrm>
            <a:prstGeom prst="rect">
              <a:avLst/>
            </a:prstGeom>
            <a:noFill/>
            <a:ln w="9525">
              <a:noFill/>
              <a:miter lim="800000"/>
              <a:headEnd/>
              <a:tailEnd/>
            </a:ln>
          </p:spPr>
          <p:txBody>
            <a:bodyPr lIns="45720" tIns="22860" rIns="45720" bIns="22860">
              <a:spAutoFit/>
            </a:bodyPr>
            <a:lstStyle/>
            <a:p>
              <a:pPr defTabSz="1088232" eaLnBrk="1" fontAlgn="auto" hangingPunct="1">
                <a:lnSpc>
                  <a:spcPct val="120000"/>
                </a:lnSpc>
                <a:spcBef>
                  <a:spcPts val="0"/>
                </a:spcBef>
                <a:spcAft>
                  <a:spcPts val="0"/>
                </a:spcAft>
                <a:defRPr/>
              </a:pPr>
              <a:r>
                <a:rPr lang="zh-CN" altLang="en-US" sz="1200" dirty="0">
                  <a:solidFill>
                    <a:schemeClr val="tx1">
                      <a:lumMod val="75000"/>
                      <a:lumOff val="25000"/>
                    </a:schemeClr>
                  </a:solidFill>
                  <a:latin typeface="微软雅黑" pitchFamily="34" charset="-122"/>
                  <a:ea typeface="微软雅黑" pitchFamily="34" charset="-122"/>
                  <a:cs typeface="Open Sans" pitchFamily="34" charset="0"/>
                </a:rPr>
                <a:t>添加您的标题</a:t>
              </a:r>
              <a:endParaRPr lang="en-US" altLang="zh-CN" sz="1200" dirty="0">
                <a:solidFill>
                  <a:schemeClr val="tx1">
                    <a:lumMod val="75000"/>
                    <a:lumOff val="25000"/>
                  </a:schemeClr>
                </a:solidFill>
                <a:latin typeface="微软雅黑" pitchFamily="34" charset="-122"/>
                <a:ea typeface="微软雅黑" pitchFamily="34" charset="-122"/>
                <a:cs typeface="Open Sans" pitchFamily="34" charset="0"/>
              </a:endParaRPr>
            </a:p>
            <a:p>
              <a:pPr algn="just" defTabSz="685754" eaLnBrk="1" fontAlgn="auto" hangingPunct="1">
                <a:lnSpc>
                  <a:spcPct val="120000"/>
                </a:lnSpc>
                <a:spcBef>
                  <a:spcPts val="0"/>
                </a:spcBef>
                <a:spcAft>
                  <a:spcPts val="0"/>
                </a:spcAft>
                <a:defRPr/>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a:t>
              </a:r>
            </a:p>
          </p:txBody>
        </p:sp>
      </p:grpSp>
      <p:grpSp>
        <p:nvGrpSpPr>
          <p:cNvPr id="18" name="组合 28"/>
          <p:cNvGrpSpPr>
            <a:grpSpLocks/>
          </p:cNvGrpSpPr>
          <p:nvPr/>
        </p:nvGrpSpPr>
        <p:grpSpPr bwMode="auto">
          <a:xfrm>
            <a:off x="355501" y="3075215"/>
            <a:ext cx="2200275" cy="1168634"/>
            <a:chOff x="189578" y="3201419"/>
            <a:chExt cx="2200182" cy="1169576"/>
          </a:xfrm>
        </p:grpSpPr>
        <p:sp>
          <p:nvSpPr>
            <p:cNvPr id="34829" name="Freeform 45"/>
            <p:cNvSpPr>
              <a:spLocks noChangeAspect="1" noEditPoints="1"/>
            </p:cNvSpPr>
            <p:nvPr/>
          </p:nvSpPr>
          <p:spPr bwMode="auto">
            <a:xfrm>
              <a:off x="1957760" y="3201419"/>
              <a:ext cx="432000" cy="432698"/>
            </a:xfrm>
            <a:custGeom>
              <a:avLst/>
              <a:gdLst>
                <a:gd name="T0" fmla="*/ 0 w 342"/>
                <a:gd name="T1" fmla="*/ 216349 h 342"/>
                <a:gd name="T2" fmla="*/ 432000 w 342"/>
                <a:gd name="T3" fmla="*/ 216349 h 342"/>
                <a:gd name="T4" fmla="*/ 60632 w 342"/>
                <a:gd name="T5" fmla="*/ 177128 h 342"/>
                <a:gd name="T6" fmla="*/ 136421 w 342"/>
                <a:gd name="T7" fmla="*/ 207493 h 342"/>
                <a:gd name="T8" fmla="*/ 60632 w 342"/>
                <a:gd name="T9" fmla="*/ 177128 h 342"/>
                <a:gd name="T10" fmla="*/ 137684 w 342"/>
                <a:gd name="T11" fmla="*/ 216349 h 342"/>
                <a:gd name="T12" fmla="*/ 83368 w 342"/>
                <a:gd name="T13" fmla="*/ 264427 h 342"/>
                <a:gd name="T14" fmla="*/ 120000 w 342"/>
                <a:gd name="T15" fmla="*/ 358051 h 342"/>
                <a:gd name="T16" fmla="*/ 120000 w 342"/>
                <a:gd name="T17" fmla="*/ 309974 h 342"/>
                <a:gd name="T18" fmla="*/ 120000 w 342"/>
                <a:gd name="T19" fmla="*/ 358051 h 342"/>
                <a:gd name="T20" fmla="*/ 84632 w 342"/>
                <a:gd name="T21" fmla="*/ 273283 h 342"/>
                <a:gd name="T22" fmla="*/ 144000 w 342"/>
                <a:gd name="T23" fmla="*/ 302383 h 342"/>
                <a:gd name="T24" fmla="*/ 213474 w 342"/>
                <a:gd name="T25" fmla="*/ 302383 h 342"/>
                <a:gd name="T26" fmla="*/ 151579 w 342"/>
                <a:gd name="T27" fmla="*/ 273283 h 342"/>
                <a:gd name="T28" fmla="*/ 213474 w 342"/>
                <a:gd name="T29" fmla="*/ 302383 h 342"/>
                <a:gd name="T30" fmla="*/ 150316 w 342"/>
                <a:gd name="T31" fmla="*/ 264427 h 342"/>
                <a:gd name="T32" fmla="*/ 221053 w 342"/>
                <a:gd name="T33" fmla="*/ 216349 h 342"/>
                <a:gd name="T34" fmla="*/ 146526 w 342"/>
                <a:gd name="T35" fmla="*/ 207493 h 342"/>
                <a:gd name="T36" fmla="*/ 223579 w 342"/>
                <a:gd name="T37" fmla="*/ 177128 h 342"/>
                <a:gd name="T38" fmla="*/ 146526 w 342"/>
                <a:gd name="T39" fmla="*/ 207493 h 342"/>
                <a:gd name="T40" fmla="*/ 223579 w 342"/>
                <a:gd name="T41" fmla="*/ 334012 h 342"/>
                <a:gd name="T42" fmla="*/ 271579 w 342"/>
                <a:gd name="T43" fmla="*/ 334012 h 342"/>
                <a:gd name="T44" fmla="*/ 274105 w 342"/>
                <a:gd name="T45" fmla="*/ 302383 h 342"/>
                <a:gd name="T46" fmla="*/ 224842 w 342"/>
                <a:gd name="T47" fmla="*/ 273283 h 342"/>
                <a:gd name="T48" fmla="*/ 274105 w 342"/>
                <a:gd name="T49" fmla="*/ 302383 h 342"/>
                <a:gd name="T50" fmla="*/ 226105 w 342"/>
                <a:gd name="T51" fmla="*/ 264427 h 342"/>
                <a:gd name="T52" fmla="*/ 296842 w 342"/>
                <a:gd name="T53" fmla="*/ 216349 h 342"/>
                <a:gd name="T54" fmla="*/ 357474 w 342"/>
                <a:gd name="T55" fmla="*/ 159415 h 342"/>
                <a:gd name="T56" fmla="*/ 304421 w 342"/>
                <a:gd name="T57" fmla="*/ 188515 h 342"/>
                <a:gd name="T58" fmla="*/ 229895 w 342"/>
                <a:gd name="T59" fmla="*/ 207493 h 342"/>
                <a:gd name="T60" fmla="*/ 277895 w 342"/>
                <a:gd name="T61" fmla="*/ 177128 h 342"/>
                <a:gd name="T62" fmla="*/ 318316 w 342"/>
                <a:gd name="T63" fmla="*/ 135376 h 342"/>
                <a:gd name="T64" fmla="*/ 328421 w 342"/>
                <a:gd name="T65" fmla="*/ 130315 h 342"/>
                <a:gd name="T66" fmla="*/ 357474 w 342"/>
                <a:gd name="T67" fmla="*/ 159415 h 34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342" h="342">
                  <a:moveTo>
                    <a:pt x="171" y="0"/>
                  </a:moveTo>
                  <a:cubicBezTo>
                    <a:pt x="76" y="0"/>
                    <a:pt x="0" y="77"/>
                    <a:pt x="0" y="171"/>
                  </a:cubicBezTo>
                  <a:cubicBezTo>
                    <a:pt x="0" y="266"/>
                    <a:pt x="76" y="342"/>
                    <a:pt x="171" y="342"/>
                  </a:cubicBezTo>
                  <a:cubicBezTo>
                    <a:pt x="265" y="342"/>
                    <a:pt x="342" y="266"/>
                    <a:pt x="342" y="171"/>
                  </a:cubicBezTo>
                  <a:cubicBezTo>
                    <a:pt x="342" y="77"/>
                    <a:pt x="265" y="0"/>
                    <a:pt x="171" y="0"/>
                  </a:cubicBezTo>
                  <a:close/>
                  <a:moveTo>
                    <a:pt x="48" y="140"/>
                  </a:moveTo>
                  <a:cubicBezTo>
                    <a:pt x="106" y="140"/>
                    <a:pt x="106" y="140"/>
                    <a:pt x="106" y="140"/>
                  </a:cubicBezTo>
                  <a:cubicBezTo>
                    <a:pt x="108" y="164"/>
                    <a:pt x="108" y="164"/>
                    <a:pt x="108" y="164"/>
                  </a:cubicBezTo>
                  <a:cubicBezTo>
                    <a:pt x="54" y="164"/>
                    <a:pt x="54" y="164"/>
                    <a:pt x="54" y="164"/>
                  </a:cubicBezTo>
                  <a:lnTo>
                    <a:pt x="48" y="140"/>
                  </a:lnTo>
                  <a:close/>
                  <a:moveTo>
                    <a:pt x="56" y="171"/>
                  </a:moveTo>
                  <a:cubicBezTo>
                    <a:pt x="109" y="171"/>
                    <a:pt x="109" y="171"/>
                    <a:pt x="109" y="171"/>
                  </a:cubicBezTo>
                  <a:cubicBezTo>
                    <a:pt x="112" y="209"/>
                    <a:pt x="112" y="209"/>
                    <a:pt x="112" y="209"/>
                  </a:cubicBezTo>
                  <a:cubicBezTo>
                    <a:pt x="66" y="209"/>
                    <a:pt x="66" y="209"/>
                    <a:pt x="66" y="209"/>
                  </a:cubicBezTo>
                  <a:lnTo>
                    <a:pt x="56" y="171"/>
                  </a:lnTo>
                  <a:close/>
                  <a:moveTo>
                    <a:pt x="95" y="283"/>
                  </a:moveTo>
                  <a:cubicBezTo>
                    <a:pt x="85" y="283"/>
                    <a:pt x="76" y="275"/>
                    <a:pt x="76" y="264"/>
                  </a:cubicBezTo>
                  <a:cubicBezTo>
                    <a:pt x="76" y="254"/>
                    <a:pt x="85" y="245"/>
                    <a:pt x="95" y="245"/>
                  </a:cubicBezTo>
                  <a:cubicBezTo>
                    <a:pt x="106" y="245"/>
                    <a:pt x="114" y="254"/>
                    <a:pt x="114" y="264"/>
                  </a:cubicBezTo>
                  <a:cubicBezTo>
                    <a:pt x="114" y="275"/>
                    <a:pt x="106" y="283"/>
                    <a:pt x="95" y="283"/>
                  </a:cubicBezTo>
                  <a:close/>
                  <a:moveTo>
                    <a:pt x="73" y="239"/>
                  </a:moveTo>
                  <a:cubicBezTo>
                    <a:pt x="67" y="216"/>
                    <a:pt x="67" y="216"/>
                    <a:pt x="67" y="216"/>
                  </a:cubicBezTo>
                  <a:cubicBezTo>
                    <a:pt x="113" y="216"/>
                    <a:pt x="113" y="216"/>
                    <a:pt x="113" y="216"/>
                  </a:cubicBezTo>
                  <a:cubicBezTo>
                    <a:pt x="114" y="239"/>
                    <a:pt x="114" y="239"/>
                    <a:pt x="114" y="239"/>
                  </a:cubicBezTo>
                  <a:lnTo>
                    <a:pt x="73" y="239"/>
                  </a:lnTo>
                  <a:close/>
                  <a:moveTo>
                    <a:pt x="169" y="239"/>
                  </a:moveTo>
                  <a:cubicBezTo>
                    <a:pt x="122" y="239"/>
                    <a:pt x="122" y="239"/>
                    <a:pt x="122" y="239"/>
                  </a:cubicBezTo>
                  <a:cubicBezTo>
                    <a:pt x="120" y="216"/>
                    <a:pt x="120" y="216"/>
                    <a:pt x="120" y="216"/>
                  </a:cubicBezTo>
                  <a:cubicBezTo>
                    <a:pt x="171" y="216"/>
                    <a:pt x="171" y="216"/>
                    <a:pt x="171" y="216"/>
                  </a:cubicBezTo>
                  <a:lnTo>
                    <a:pt x="169" y="239"/>
                  </a:lnTo>
                  <a:close/>
                  <a:moveTo>
                    <a:pt x="171" y="209"/>
                  </a:moveTo>
                  <a:cubicBezTo>
                    <a:pt x="119" y="209"/>
                    <a:pt x="119" y="209"/>
                    <a:pt x="119" y="209"/>
                  </a:cubicBezTo>
                  <a:cubicBezTo>
                    <a:pt x="116" y="171"/>
                    <a:pt x="116" y="171"/>
                    <a:pt x="116" y="171"/>
                  </a:cubicBezTo>
                  <a:cubicBezTo>
                    <a:pt x="175" y="171"/>
                    <a:pt x="175" y="171"/>
                    <a:pt x="175" y="171"/>
                  </a:cubicBezTo>
                  <a:lnTo>
                    <a:pt x="171" y="209"/>
                  </a:lnTo>
                  <a:close/>
                  <a:moveTo>
                    <a:pt x="116" y="164"/>
                  </a:moveTo>
                  <a:cubicBezTo>
                    <a:pt x="114" y="140"/>
                    <a:pt x="114" y="140"/>
                    <a:pt x="114" y="140"/>
                  </a:cubicBezTo>
                  <a:cubicBezTo>
                    <a:pt x="177" y="140"/>
                    <a:pt x="177" y="140"/>
                    <a:pt x="177" y="140"/>
                  </a:cubicBezTo>
                  <a:cubicBezTo>
                    <a:pt x="175" y="164"/>
                    <a:pt x="175" y="164"/>
                    <a:pt x="175" y="164"/>
                  </a:cubicBezTo>
                  <a:lnTo>
                    <a:pt x="116" y="164"/>
                  </a:lnTo>
                  <a:close/>
                  <a:moveTo>
                    <a:pt x="196" y="283"/>
                  </a:moveTo>
                  <a:cubicBezTo>
                    <a:pt x="185" y="283"/>
                    <a:pt x="177" y="275"/>
                    <a:pt x="177" y="264"/>
                  </a:cubicBezTo>
                  <a:cubicBezTo>
                    <a:pt x="177" y="254"/>
                    <a:pt x="185" y="245"/>
                    <a:pt x="196" y="245"/>
                  </a:cubicBezTo>
                  <a:cubicBezTo>
                    <a:pt x="206" y="245"/>
                    <a:pt x="215" y="254"/>
                    <a:pt x="215" y="264"/>
                  </a:cubicBezTo>
                  <a:cubicBezTo>
                    <a:pt x="215" y="275"/>
                    <a:pt x="206" y="283"/>
                    <a:pt x="196" y="283"/>
                  </a:cubicBezTo>
                  <a:close/>
                  <a:moveTo>
                    <a:pt x="217" y="239"/>
                  </a:moveTo>
                  <a:cubicBezTo>
                    <a:pt x="176" y="239"/>
                    <a:pt x="176" y="239"/>
                    <a:pt x="176" y="239"/>
                  </a:cubicBezTo>
                  <a:cubicBezTo>
                    <a:pt x="178" y="216"/>
                    <a:pt x="178" y="216"/>
                    <a:pt x="178" y="216"/>
                  </a:cubicBezTo>
                  <a:cubicBezTo>
                    <a:pt x="223" y="216"/>
                    <a:pt x="223" y="216"/>
                    <a:pt x="223" y="216"/>
                  </a:cubicBezTo>
                  <a:lnTo>
                    <a:pt x="217" y="239"/>
                  </a:lnTo>
                  <a:close/>
                  <a:moveTo>
                    <a:pt x="225" y="209"/>
                  </a:moveTo>
                  <a:cubicBezTo>
                    <a:pt x="179" y="209"/>
                    <a:pt x="179" y="209"/>
                    <a:pt x="179" y="209"/>
                  </a:cubicBezTo>
                  <a:cubicBezTo>
                    <a:pt x="182" y="171"/>
                    <a:pt x="182" y="171"/>
                    <a:pt x="182" y="171"/>
                  </a:cubicBezTo>
                  <a:cubicBezTo>
                    <a:pt x="235" y="171"/>
                    <a:pt x="235" y="171"/>
                    <a:pt x="235" y="171"/>
                  </a:cubicBezTo>
                  <a:lnTo>
                    <a:pt x="225" y="209"/>
                  </a:lnTo>
                  <a:close/>
                  <a:moveTo>
                    <a:pt x="283" y="126"/>
                  </a:moveTo>
                  <a:cubicBezTo>
                    <a:pt x="264" y="126"/>
                    <a:pt x="264" y="126"/>
                    <a:pt x="264" y="126"/>
                  </a:cubicBezTo>
                  <a:cubicBezTo>
                    <a:pt x="256" y="133"/>
                    <a:pt x="249" y="141"/>
                    <a:pt x="241" y="149"/>
                  </a:cubicBezTo>
                  <a:cubicBezTo>
                    <a:pt x="237" y="164"/>
                    <a:pt x="237" y="164"/>
                    <a:pt x="237" y="164"/>
                  </a:cubicBezTo>
                  <a:cubicBezTo>
                    <a:pt x="182" y="164"/>
                    <a:pt x="182" y="164"/>
                    <a:pt x="182" y="164"/>
                  </a:cubicBezTo>
                  <a:cubicBezTo>
                    <a:pt x="184" y="140"/>
                    <a:pt x="184" y="140"/>
                    <a:pt x="184" y="140"/>
                  </a:cubicBezTo>
                  <a:cubicBezTo>
                    <a:pt x="220" y="140"/>
                    <a:pt x="220" y="140"/>
                    <a:pt x="220" y="140"/>
                  </a:cubicBezTo>
                  <a:cubicBezTo>
                    <a:pt x="221" y="139"/>
                    <a:pt x="221" y="138"/>
                    <a:pt x="222" y="137"/>
                  </a:cubicBezTo>
                  <a:cubicBezTo>
                    <a:pt x="232" y="127"/>
                    <a:pt x="242" y="117"/>
                    <a:pt x="252" y="107"/>
                  </a:cubicBezTo>
                  <a:cubicBezTo>
                    <a:pt x="252" y="107"/>
                    <a:pt x="253" y="106"/>
                    <a:pt x="254" y="105"/>
                  </a:cubicBezTo>
                  <a:cubicBezTo>
                    <a:pt x="256" y="104"/>
                    <a:pt x="258" y="103"/>
                    <a:pt x="260" y="103"/>
                  </a:cubicBezTo>
                  <a:cubicBezTo>
                    <a:pt x="283" y="103"/>
                    <a:pt x="283" y="103"/>
                    <a:pt x="283" y="103"/>
                  </a:cubicBezTo>
                  <a:cubicBezTo>
                    <a:pt x="297" y="103"/>
                    <a:pt x="297" y="126"/>
                    <a:pt x="283" y="126"/>
                  </a:cubicBezTo>
                  <a:close/>
                </a:path>
              </a:pathLst>
            </a:custGeom>
            <a:solidFill>
              <a:schemeClr val="accent2"/>
            </a:solidFill>
            <a:ln w="9525">
              <a:noFill/>
              <a:round/>
              <a:headEnd/>
              <a:tailEnd/>
            </a:ln>
          </p:spPr>
          <p:txBody>
            <a:bodyPr lIns="68580" tIns="34290" rIns="68580" bIns="34290"/>
            <a:lstStyle/>
            <a:p>
              <a:endParaRPr lang="zh-CN" altLang="en-US" sz="900">
                <a:solidFill>
                  <a:schemeClr val="tx1">
                    <a:lumMod val="50000"/>
                    <a:lumOff val="50000"/>
                  </a:schemeClr>
                </a:solidFill>
                <a:latin typeface="微软雅黑" pitchFamily="34" charset="-122"/>
                <a:ea typeface="微软雅黑" pitchFamily="34" charset="-122"/>
              </a:endParaRPr>
            </a:p>
          </p:txBody>
        </p:sp>
        <p:sp>
          <p:nvSpPr>
            <p:cNvPr id="20" name="Text Box 10"/>
            <p:cNvSpPr txBox="1">
              <a:spLocks noChangeArrowheads="1"/>
            </p:cNvSpPr>
            <p:nvPr/>
          </p:nvSpPr>
          <p:spPr bwMode="auto">
            <a:xfrm>
              <a:off x="189578" y="3271348"/>
              <a:ext cx="1606482" cy="1099647"/>
            </a:xfrm>
            <a:prstGeom prst="rect">
              <a:avLst/>
            </a:prstGeom>
            <a:noFill/>
            <a:ln w="9525">
              <a:noFill/>
              <a:miter lim="800000"/>
              <a:headEnd/>
              <a:tailEnd/>
            </a:ln>
          </p:spPr>
          <p:txBody>
            <a:bodyPr lIns="45720" tIns="22860" rIns="45720" bIns="22860">
              <a:spAutoFit/>
            </a:bodyPr>
            <a:lstStyle/>
            <a:p>
              <a:pPr defTabSz="1088232" eaLnBrk="1" fontAlgn="auto" hangingPunct="1">
                <a:lnSpc>
                  <a:spcPct val="120000"/>
                </a:lnSpc>
                <a:spcBef>
                  <a:spcPts val="0"/>
                </a:spcBef>
                <a:spcAft>
                  <a:spcPts val="0"/>
                </a:spcAft>
                <a:defRPr/>
              </a:pPr>
              <a:r>
                <a:rPr lang="zh-CN" altLang="en-US" sz="1200" dirty="0">
                  <a:solidFill>
                    <a:schemeClr val="tx1">
                      <a:lumMod val="75000"/>
                      <a:lumOff val="25000"/>
                    </a:schemeClr>
                  </a:solidFill>
                  <a:latin typeface="微软雅黑" pitchFamily="34" charset="-122"/>
                  <a:ea typeface="微软雅黑" pitchFamily="34" charset="-122"/>
                  <a:cs typeface="Open Sans" pitchFamily="34" charset="0"/>
                </a:rPr>
                <a:t>添加您的标题</a:t>
              </a:r>
              <a:endParaRPr lang="en-US" altLang="zh-CN" sz="1200" dirty="0">
                <a:solidFill>
                  <a:schemeClr val="tx1">
                    <a:lumMod val="75000"/>
                    <a:lumOff val="25000"/>
                  </a:schemeClr>
                </a:solidFill>
                <a:latin typeface="微软雅黑" pitchFamily="34" charset="-122"/>
                <a:ea typeface="微软雅黑" pitchFamily="34" charset="-122"/>
                <a:cs typeface="Open Sans" pitchFamily="34" charset="0"/>
              </a:endParaRPr>
            </a:p>
            <a:p>
              <a:pPr algn="just" defTabSz="685754" eaLnBrk="1" fontAlgn="auto" hangingPunct="1">
                <a:lnSpc>
                  <a:spcPct val="120000"/>
                </a:lnSpc>
                <a:spcBef>
                  <a:spcPts val="0"/>
                </a:spcBef>
                <a:spcAft>
                  <a:spcPts val="0"/>
                </a:spcAft>
                <a:defRPr/>
              </a:pPr>
              <a:r>
                <a:rPr lang="zh-CN" altLang="en-US" sz="900" dirty="0">
                  <a:solidFill>
                    <a:schemeClr val="tx1">
                      <a:lumMod val="50000"/>
                      <a:lumOff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a:t>
              </a:r>
            </a:p>
          </p:txBody>
        </p:sp>
      </p:grpSp>
    </p:spTree>
    <p:extLst>
      <p:ext uri="{BB962C8B-B14F-4D97-AF65-F5344CB8AC3E}">
        <p14:creationId xmlns:p14="http://schemas.microsoft.com/office/powerpoint/2010/main" val="2790482993"/>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2" decel="100000" fill="hold"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1+#ppt_w/2"/>
                                          </p:val>
                                        </p:tav>
                                        <p:tav tm="100000">
                                          <p:val>
                                            <p:strVal val="#ppt_x"/>
                                          </p:val>
                                        </p:tav>
                                      </p:tavLst>
                                    </p:anim>
                                    <p:anim calcmode="lin" valueType="num">
                                      <p:cBhvr additive="base">
                                        <p:cTn id="13" dur="500" fill="hold"/>
                                        <p:tgtEl>
                                          <p:spTgt spid="3"/>
                                        </p:tgtEl>
                                        <p:attrNameLst>
                                          <p:attrName>ppt_y</p:attrName>
                                        </p:attrNameLst>
                                      </p:cBhvr>
                                      <p:tavLst>
                                        <p:tav tm="0">
                                          <p:val>
                                            <p:strVal val="#ppt_y"/>
                                          </p:val>
                                        </p:tav>
                                        <p:tav tm="100000">
                                          <p:val>
                                            <p:strVal val="#ppt_y"/>
                                          </p:val>
                                        </p:tav>
                                      </p:tavLst>
                                    </p:anim>
                                  </p:childTnLst>
                                </p:cTn>
                              </p:par>
                              <p:par>
                                <p:cTn id="14" presetID="2" presetClass="entr" presetSubtype="2" decel="100000" fill="hold" nodeType="withEffect">
                                  <p:stCondLst>
                                    <p:cond delay="25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1+#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8" decel="100000" fill="hold" nodeType="withEffect">
                                  <p:stCondLst>
                                    <p:cond delay="50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0-#ppt_w/2"/>
                                          </p:val>
                                        </p:tav>
                                        <p:tav tm="100000">
                                          <p:val>
                                            <p:strVal val="#ppt_x"/>
                                          </p:val>
                                        </p:tav>
                                      </p:tavLst>
                                    </p:anim>
                                    <p:anim calcmode="lin" valueType="num">
                                      <p:cBhvr additive="base">
                                        <p:cTn id="21" dur="500" fill="hold"/>
                                        <p:tgtEl>
                                          <p:spTgt spid="17"/>
                                        </p:tgtEl>
                                        <p:attrNameLst>
                                          <p:attrName>ppt_y</p:attrName>
                                        </p:attrNameLst>
                                      </p:cBhvr>
                                      <p:tavLst>
                                        <p:tav tm="0">
                                          <p:val>
                                            <p:strVal val="#ppt_y"/>
                                          </p:val>
                                        </p:tav>
                                        <p:tav tm="100000">
                                          <p:val>
                                            <p:strVal val="#ppt_y"/>
                                          </p:val>
                                        </p:tav>
                                      </p:tavLst>
                                    </p:anim>
                                  </p:childTnLst>
                                </p:cTn>
                              </p:par>
                              <p:par>
                                <p:cTn id="22" presetID="2" presetClass="entr" presetSubtype="8" decel="100000" fill="hold" nodeType="withEffect">
                                  <p:stCondLst>
                                    <p:cond delay="75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500" fill="hold"/>
                                        <p:tgtEl>
                                          <p:spTgt spid="18"/>
                                        </p:tgtEl>
                                        <p:attrNameLst>
                                          <p:attrName>ppt_x</p:attrName>
                                        </p:attrNameLst>
                                      </p:cBhvr>
                                      <p:tavLst>
                                        <p:tav tm="0">
                                          <p:val>
                                            <p:strVal val="0-#ppt_w/2"/>
                                          </p:val>
                                        </p:tav>
                                        <p:tav tm="100000">
                                          <p:val>
                                            <p:strVal val="#ppt_x"/>
                                          </p:val>
                                        </p:tav>
                                      </p:tavLst>
                                    </p:anim>
                                    <p:anim calcmode="lin" valueType="num">
                                      <p:cBhvr additive="base">
                                        <p:cTn id="25"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11"/>
          <p:cNvGrpSpPr/>
          <p:nvPr/>
        </p:nvGrpSpPr>
        <p:grpSpPr>
          <a:xfrm>
            <a:off x="1520077" y="2314251"/>
            <a:ext cx="6559642" cy="1430229"/>
            <a:chOff x="2083919" y="2951366"/>
            <a:chExt cx="8746189" cy="1906384"/>
          </a:xfrm>
        </p:grpSpPr>
        <p:grpSp>
          <p:nvGrpSpPr>
            <p:cNvPr id="4" name="组合 12"/>
            <p:cNvGrpSpPr/>
            <p:nvPr/>
          </p:nvGrpSpPr>
          <p:grpSpPr>
            <a:xfrm>
              <a:off x="2083919" y="3613653"/>
              <a:ext cx="611706" cy="581811"/>
              <a:chOff x="1343863" y="2676902"/>
              <a:chExt cx="458779" cy="436358"/>
            </a:xfrm>
          </p:grpSpPr>
          <p:sp>
            <p:nvSpPr>
              <p:cNvPr id="35" name="Oval 11"/>
              <p:cNvSpPr>
                <a:spLocks noChangeArrowheads="1"/>
              </p:cNvSpPr>
              <p:nvPr/>
            </p:nvSpPr>
            <p:spPr bwMode="auto">
              <a:xfrm>
                <a:off x="1352188" y="2676902"/>
                <a:ext cx="433252" cy="436358"/>
              </a:xfrm>
              <a:prstGeom prst="ellipse">
                <a:avLst/>
              </a:prstGeom>
              <a:solidFill>
                <a:schemeClr val="accent1"/>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36" name="矩形 35"/>
              <p:cNvSpPr/>
              <p:nvPr/>
            </p:nvSpPr>
            <p:spPr>
              <a:xfrm>
                <a:off x="1343863" y="2768084"/>
                <a:ext cx="458779" cy="261529"/>
              </a:xfrm>
              <a:prstGeom prst="rect">
                <a:avLst/>
              </a:prstGeom>
            </p:spPr>
            <p:txBody>
              <a:bodyPr wrap="none">
                <a:spAutoFit/>
              </a:bodyPr>
              <a:lstStyle/>
              <a:p>
                <a:pPr defTabSz="914378" eaLnBrk="0" fontAlgn="base" hangingPunct="0">
                  <a:spcBef>
                    <a:spcPct val="0"/>
                  </a:spcBef>
                  <a:spcAft>
                    <a:spcPct val="0"/>
                  </a:spcAft>
                </a:pPr>
                <a:r>
                  <a:rPr lang="en-US" altLang="zh-CN" sz="11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100" dirty="0">
                  <a:solidFill>
                    <a:prstClr val="white"/>
                  </a:solidFill>
                </a:endParaRPr>
              </a:p>
            </p:txBody>
          </p:sp>
        </p:grpSp>
        <p:grpSp>
          <p:nvGrpSpPr>
            <p:cNvPr id="5" name="组合 13"/>
            <p:cNvGrpSpPr/>
            <p:nvPr/>
          </p:nvGrpSpPr>
          <p:grpSpPr>
            <a:xfrm>
              <a:off x="2866103" y="3522866"/>
              <a:ext cx="760669" cy="763384"/>
              <a:chOff x="1930502" y="2608812"/>
              <a:chExt cx="570502" cy="572538"/>
            </a:xfrm>
          </p:grpSpPr>
          <p:sp>
            <p:nvSpPr>
              <p:cNvPr id="33" name="Oval 12"/>
              <p:cNvSpPr>
                <a:spLocks noChangeArrowheads="1"/>
              </p:cNvSpPr>
              <p:nvPr/>
            </p:nvSpPr>
            <p:spPr bwMode="auto">
              <a:xfrm>
                <a:off x="1930502" y="2608812"/>
                <a:ext cx="570502" cy="572538"/>
              </a:xfrm>
              <a:prstGeom prst="ellipse">
                <a:avLst/>
              </a:prstGeom>
              <a:solidFill>
                <a:schemeClr val="accent1"/>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34" name="矩形 33"/>
              <p:cNvSpPr/>
              <p:nvPr/>
            </p:nvSpPr>
            <p:spPr>
              <a:xfrm>
                <a:off x="2010613" y="2768084"/>
                <a:ext cx="458780" cy="261529"/>
              </a:xfrm>
              <a:prstGeom prst="rect">
                <a:avLst/>
              </a:prstGeom>
            </p:spPr>
            <p:txBody>
              <a:bodyPr wrap="none">
                <a:spAutoFit/>
              </a:bodyPr>
              <a:lstStyle/>
              <a:p>
                <a:pPr defTabSz="914378" eaLnBrk="0" fontAlgn="base" hangingPunct="0">
                  <a:spcBef>
                    <a:spcPct val="0"/>
                  </a:spcBef>
                  <a:spcAft>
                    <a:spcPct val="0"/>
                  </a:spcAft>
                </a:pPr>
                <a:r>
                  <a:rPr lang="en-US" altLang="zh-CN" sz="11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100" dirty="0">
                  <a:solidFill>
                    <a:prstClr val="white"/>
                  </a:solidFill>
                </a:endParaRPr>
              </a:p>
            </p:txBody>
          </p:sp>
        </p:grpSp>
        <p:grpSp>
          <p:nvGrpSpPr>
            <p:cNvPr id="6" name="组合 14"/>
            <p:cNvGrpSpPr/>
            <p:nvPr/>
          </p:nvGrpSpPr>
          <p:grpSpPr>
            <a:xfrm>
              <a:off x="3820189" y="3508006"/>
              <a:ext cx="790283" cy="793104"/>
              <a:chOff x="2646066" y="2597667"/>
              <a:chExt cx="592712" cy="594828"/>
            </a:xfrm>
          </p:grpSpPr>
          <p:sp>
            <p:nvSpPr>
              <p:cNvPr id="31" name="Oval 13"/>
              <p:cNvSpPr>
                <a:spLocks noChangeArrowheads="1"/>
              </p:cNvSpPr>
              <p:nvPr/>
            </p:nvSpPr>
            <p:spPr bwMode="auto">
              <a:xfrm>
                <a:off x="2646066" y="2597667"/>
                <a:ext cx="592712" cy="594828"/>
              </a:xfrm>
              <a:prstGeom prst="ellipse">
                <a:avLst/>
              </a:prstGeom>
              <a:solidFill>
                <a:schemeClr val="accent1"/>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32" name="矩形 31"/>
              <p:cNvSpPr/>
              <p:nvPr/>
            </p:nvSpPr>
            <p:spPr>
              <a:xfrm>
                <a:off x="2696413" y="2749034"/>
                <a:ext cx="51264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400" dirty="0">
                  <a:solidFill>
                    <a:prstClr val="white"/>
                  </a:solidFill>
                </a:endParaRPr>
              </a:p>
            </p:txBody>
          </p:sp>
        </p:grpSp>
        <p:grpSp>
          <p:nvGrpSpPr>
            <p:cNvPr id="7" name="组合 15"/>
            <p:cNvGrpSpPr/>
            <p:nvPr/>
          </p:nvGrpSpPr>
          <p:grpSpPr>
            <a:xfrm>
              <a:off x="4803885" y="3421266"/>
              <a:ext cx="963146" cy="966584"/>
              <a:chOff x="3383840" y="2532612"/>
              <a:chExt cx="722360" cy="724938"/>
            </a:xfrm>
          </p:grpSpPr>
          <p:sp>
            <p:nvSpPr>
              <p:cNvPr id="29" name="Oval 14"/>
              <p:cNvSpPr>
                <a:spLocks noChangeArrowheads="1"/>
              </p:cNvSpPr>
              <p:nvPr/>
            </p:nvSpPr>
            <p:spPr bwMode="auto">
              <a:xfrm>
                <a:off x="3383840" y="2532612"/>
                <a:ext cx="722360" cy="724938"/>
              </a:xfrm>
              <a:prstGeom prst="ellipse">
                <a:avLst/>
              </a:prstGeom>
              <a:solidFill>
                <a:schemeClr val="accent2"/>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30" name="矩形 29"/>
              <p:cNvSpPr/>
              <p:nvPr/>
            </p:nvSpPr>
            <p:spPr>
              <a:xfrm>
                <a:off x="3440173" y="2720331"/>
                <a:ext cx="607923" cy="369218"/>
              </a:xfrm>
              <a:prstGeom prst="rect">
                <a:avLst/>
              </a:prstGeom>
            </p:spPr>
            <p:txBody>
              <a:bodyPr wrap="none">
                <a:spAutoFit/>
              </a:bodyPr>
              <a:lstStyle/>
              <a:p>
                <a:pPr defTabSz="914378" eaLnBrk="0" fontAlgn="base" hangingPunct="0">
                  <a:spcBef>
                    <a:spcPct val="0"/>
                  </a:spcBef>
                  <a:spcAft>
                    <a:spcPct val="0"/>
                  </a:spcAft>
                </a:pPr>
                <a:r>
                  <a:rPr lang="en-US" altLang="zh-CN"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dirty="0">
                  <a:solidFill>
                    <a:prstClr val="white"/>
                  </a:solidFill>
                </a:endParaRPr>
              </a:p>
            </p:txBody>
          </p:sp>
        </p:grpSp>
        <p:grpSp>
          <p:nvGrpSpPr>
            <p:cNvPr id="8" name="组合 16"/>
            <p:cNvGrpSpPr/>
            <p:nvPr/>
          </p:nvGrpSpPr>
          <p:grpSpPr>
            <a:xfrm>
              <a:off x="5960448" y="3332928"/>
              <a:ext cx="1139194" cy="1143261"/>
              <a:chOff x="4251262" y="2466358"/>
              <a:chExt cx="854396" cy="857446"/>
            </a:xfrm>
          </p:grpSpPr>
          <p:sp>
            <p:nvSpPr>
              <p:cNvPr id="26" name="Oval 15"/>
              <p:cNvSpPr>
                <a:spLocks noChangeArrowheads="1"/>
              </p:cNvSpPr>
              <p:nvPr/>
            </p:nvSpPr>
            <p:spPr bwMode="auto">
              <a:xfrm>
                <a:off x="4251262" y="2466358"/>
                <a:ext cx="854396" cy="857446"/>
              </a:xfrm>
              <a:prstGeom prst="ellipse">
                <a:avLst/>
              </a:prstGeom>
              <a:solidFill>
                <a:schemeClr val="accent3"/>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27" name="矩形 26"/>
              <p:cNvSpPr/>
              <p:nvPr/>
            </p:nvSpPr>
            <p:spPr>
              <a:xfrm>
                <a:off x="4401388" y="2653784"/>
                <a:ext cx="51264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400" dirty="0">
                  <a:solidFill>
                    <a:prstClr val="white"/>
                  </a:solidFill>
                </a:endParaRPr>
              </a:p>
            </p:txBody>
          </p:sp>
          <p:sp>
            <p:nvSpPr>
              <p:cNvPr id="28" name="矩形 27"/>
              <p:cNvSpPr/>
              <p:nvPr/>
            </p:nvSpPr>
            <p:spPr>
              <a:xfrm>
                <a:off x="4401388" y="2882384"/>
                <a:ext cx="58221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2013</a:t>
                </a:r>
                <a:endParaRPr lang="zh-CN" altLang="en-US" sz="1400" dirty="0">
                  <a:solidFill>
                    <a:prstClr val="white"/>
                  </a:solidFill>
                </a:endParaRPr>
              </a:p>
            </p:txBody>
          </p:sp>
        </p:grpSp>
        <p:grpSp>
          <p:nvGrpSpPr>
            <p:cNvPr id="12" name="组合 17"/>
            <p:cNvGrpSpPr/>
            <p:nvPr/>
          </p:nvGrpSpPr>
          <p:grpSpPr>
            <a:xfrm>
              <a:off x="7293060" y="3179966"/>
              <a:ext cx="1444029" cy="1449184"/>
              <a:chOff x="5250720" y="2351637"/>
              <a:chExt cx="1083022" cy="1086888"/>
            </a:xfrm>
          </p:grpSpPr>
          <p:sp>
            <p:nvSpPr>
              <p:cNvPr id="23" name="Oval 16"/>
              <p:cNvSpPr>
                <a:spLocks noChangeArrowheads="1"/>
              </p:cNvSpPr>
              <p:nvPr/>
            </p:nvSpPr>
            <p:spPr bwMode="auto">
              <a:xfrm>
                <a:off x="5250720" y="2351637"/>
                <a:ext cx="1083022" cy="1086888"/>
              </a:xfrm>
              <a:prstGeom prst="ellipse">
                <a:avLst/>
              </a:prstGeom>
              <a:solidFill>
                <a:schemeClr val="accent4"/>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24" name="矩形 23"/>
              <p:cNvSpPr/>
              <p:nvPr/>
            </p:nvSpPr>
            <p:spPr>
              <a:xfrm>
                <a:off x="5515813" y="2653784"/>
                <a:ext cx="51264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400" dirty="0">
                  <a:solidFill>
                    <a:prstClr val="white"/>
                  </a:solidFill>
                </a:endParaRPr>
              </a:p>
            </p:txBody>
          </p:sp>
          <p:sp>
            <p:nvSpPr>
              <p:cNvPr id="25" name="矩形 24"/>
              <p:cNvSpPr/>
              <p:nvPr/>
            </p:nvSpPr>
            <p:spPr>
              <a:xfrm>
                <a:off x="5501125" y="2882384"/>
                <a:ext cx="58221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2014</a:t>
                </a:r>
                <a:endParaRPr lang="zh-CN" altLang="en-US" sz="1400" dirty="0">
                  <a:solidFill>
                    <a:prstClr val="white"/>
                  </a:solidFill>
                </a:endParaRPr>
              </a:p>
            </p:txBody>
          </p:sp>
        </p:grpSp>
        <p:grpSp>
          <p:nvGrpSpPr>
            <p:cNvPr id="13" name="组合 18"/>
            <p:cNvGrpSpPr/>
            <p:nvPr/>
          </p:nvGrpSpPr>
          <p:grpSpPr>
            <a:xfrm>
              <a:off x="8930505" y="2951366"/>
              <a:ext cx="1899603" cy="1906384"/>
              <a:chOff x="6478804" y="2180187"/>
              <a:chExt cx="1424702" cy="1429788"/>
            </a:xfrm>
          </p:grpSpPr>
          <p:sp>
            <p:nvSpPr>
              <p:cNvPr id="20" name="Oval 17"/>
              <p:cNvSpPr>
                <a:spLocks noChangeArrowheads="1"/>
              </p:cNvSpPr>
              <p:nvPr/>
            </p:nvSpPr>
            <p:spPr bwMode="auto">
              <a:xfrm>
                <a:off x="6478804" y="2180187"/>
                <a:ext cx="1424702" cy="1429788"/>
              </a:xfrm>
              <a:prstGeom prst="ellipse">
                <a:avLst/>
              </a:prstGeom>
              <a:solidFill>
                <a:schemeClr val="accent1"/>
              </a:solidFill>
              <a:ln>
                <a:noFill/>
              </a:ln>
              <a:extLst/>
            </p:spPr>
            <p:txBody>
              <a:bodyPr vert="horz" wrap="square" lIns="121920" tIns="60960" rIns="121920" bIns="60960" numCol="1" anchor="t" anchorCtr="0" compatLnSpc="1">
                <a:prstTxWarp prst="textNoShape">
                  <a:avLst/>
                </a:prstTxWarp>
              </a:bodyPr>
              <a:lstStyle/>
              <a:p>
                <a:pPr defTabSz="914378" eaLnBrk="0" fontAlgn="base" hangingPunct="0">
                  <a:spcBef>
                    <a:spcPct val="0"/>
                  </a:spcBef>
                  <a:spcAft>
                    <a:spcPct val="0"/>
                  </a:spcAft>
                </a:pPr>
                <a:endParaRPr lang="zh-CN" altLang="en-US" dirty="0">
                  <a:solidFill>
                    <a:prstClr val="black"/>
                  </a:solidFill>
                </a:endParaRPr>
              </a:p>
            </p:txBody>
          </p:sp>
          <p:sp>
            <p:nvSpPr>
              <p:cNvPr id="21" name="矩形 20"/>
              <p:cNvSpPr/>
              <p:nvPr/>
            </p:nvSpPr>
            <p:spPr>
              <a:xfrm>
                <a:off x="6951268" y="2653784"/>
                <a:ext cx="512641" cy="307682"/>
              </a:xfrm>
              <a:prstGeom prst="rect">
                <a:avLst/>
              </a:prstGeom>
            </p:spPr>
            <p:txBody>
              <a:bodyPr wrap="none">
                <a:spAutoFit/>
              </a:bodyPr>
              <a:lstStyle/>
              <a:p>
                <a:pPr defTabSz="914378" eaLnBrk="0" fontAlgn="base" hangingPunct="0">
                  <a:spcBef>
                    <a:spcPct val="0"/>
                  </a:spcBef>
                  <a:spcAft>
                    <a:spcPct val="0"/>
                  </a:spcAft>
                </a:pPr>
                <a:r>
                  <a:rPr lang="en-US" altLang="zh-CN" sz="1400" dirty="0">
                    <a:solidFill>
                      <a:prstClr val="white"/>
                    </a:solidFill>
                    <a:latin typeface="Arial" panose="020B0604020202020204" pitchFamily="34" charset="0"/>
                    <a:ea typeface="微软雅黑" panose="020B0503020204020204" pitchFamily="34" charset="-122"/>
                    <a:cs typeface="Arial" panose="020B0604020202020204" pitchFamily="34" charset="0"/>
                  </a:rPr>
                  <a:t>Text</a:t>
                </a:r>
                <a:endParaRPr lang="zh-CN" altLang="en-US" sz="1400" dirty="0">
                  <a:solidFill>
                    <a:prstClr val="white"/>
                  </a:solidFill>
                </a:endParaRPr>
              </a:p>
            </p:txBody>
          </p:sp>
          <p:sp>
            <p:nvSpPr>
              <p:cNvPr id="22" name="矩形 21"/>
              <p:cNvSpPr/>
              <p:nvPr/>
            </p:nvSpPr>
            <p:spPr>
              <a:xfrm>
                <a:off x="6910825" y="2882384"/>
                <a:ext cx="639919" cy="338450"/>
              </a:xfrm>
              <a:prstGeom prst="rect">
                <a:avLst/>
              </a:prstGeom>
            </p:spPr>
            <p:txBody>
              <a:bodyPr wrap="none">
                <a:spAutoFit/>
              </a:bodyPr>
              <a:lstStyle/>
              <a:p>
                <a:pPr defTabSz="914378" eaLnBrk="0" fontAlgn="base" hangingPunct="0">
                  <a:spcBef>
                    <a:spcPct val="0"/>
                  </a:spcBef>
                  <a:spcAft>
                    <a:spcPct val="0"/>
                  </a:spcAft>
                </a:pPr>
                <a:r>
                  <a:rPr lang="en-US" altLang="zh-CN" sz="1600" dirty="0">
                    <a:solidFill>
                      <a:prstClr val="white"/>
                    </a:solidFill>
                    <a:latin typeface="Arial" panose="020B0604020202020204" pitchFamily="34" charset="0"/>
                    <a:ea typeface="微软雅黑" panose="020B0503020204020204" pitchFamily="34" charset="-122"/>
                    <a:cs typeface="Arial" panose="020B0604020202020204" pitchFamily="34" charset="0"/>
                  </a:rPr>
                  <a:t>2015</a:t>
                </a:r>
                <a:endParaRPr lang="zh-CN" altLang="en-US" sz="1600" dirty="0">
                  <a:solidFill>
                    <a:prstClr val="white"/>
                  </a:solidFill>
                </a:endParaRPr>
              </a:p>
            </p:txBody>
          </p:sp>
        </p:grpSp>
      </p:grpSp>
      <p:grpSp>
        <p:nvGrpSpPr>
          <p:cNvPr id="14" name="组合 36"/>
          <p:cNvGrpSpPr/>
          <p:nvPr/>
        </p:nvGrpSpPr>
        <p:grpSpPr>
          <a:xfrm>
            <a:off x="1441391" y="1491433"/>
            <a:ext cx="5610603" cy="1233558"/>
            <a:chOff x="1979004" y="1854614"/>
            <a:chExt cx="7480804" cy="1644236"/>
          </a:xfrm>
        </p:grpSpPr>
        <p:sp>
          <p:nvSpPr>
            <p:cNvPr id="38" name="任意多边形 37"/>
            <p:cNvSpPr/>
            <p:nvPr/>
          </p:nvSpPr>
          <p:spPr>
            <a:xfrm>
              <a:off x="2755901" y="2965450"/>
              <a:ext cx="469900" cy="533400"/>
            </a:xfrm>
            <a:custGeom>
              <a:avLst/>
              <a:gdLst>
                <a:gd name="connsiteX0" fmla="*/ 352425 w 352425"/>
                <a:gd name="connsiteY0" fmla="*/ 400050 h 400050"/>
                <a:gd name="connsiteX1" fmla="*/ 0 w 352425"/>
                <a:gd name="connsiteY1" fmla="*/ 0 h 400050"/>
              </a:gdLst>
              <a:ahLst/>
              <a:cxnLst>
                <a:cxn ang="0">
                  <a:pos x="connsiteX0" y="connsiteY0"/>
                </a:cxn>
                <a:cxn ang="0">
                  <a:pos x="connsiteX1" y="connsiteY1"/>
                </a:cxn>
              </a:cxnLst>
              <a:rect l="l" t="t" r="r" b="b"/>
              <a:pathLst>
                <a:path w="352425" h="400050">
                  <a:moveTo>
                    <a:pt x="352425" y="400050"/>
                  </a:moveTo>
                  <a:lnTo>
                    <a:pt x="0" y="0"/>
                  </a:lnTo>
                </a:path>
              </a:pathLst>
            </a:custGeom>
            <a:noFill/>
            <a:ln w="6350">
              <a:solidFill>
                <a:schemeClr val="tx1">
                  <a:lumMod val="25000"/>
                  <a:lumOff val="75000"/>
                </a:schemeClr>
              </a:solidFill>
              <a:prstDash val="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sp>
          <p:nvSpPr>
            <p:cNvPr id="39" name="任意多边形 38"/>
            <p:cNvSpPr/>
            <p:nvPr/>
          </p:nvSpPr>
          <p:spPr>
            <a:xfrm>
              <a:off x="4838701" y="2965450"/>
              <a:ext cx="469900" cy="533400"/>
            </a:xfrm>
            <a:custGeom>
              <a:avLst/>
              <a:gdLst>
                <a:gd name="connsiteX0" fmla="*/ 352425 w 352425"/>
                <a:gd name="connsiteY0" fmla="*/ 400050 h 400050"/>
                <a:gd name="connsiteX1" fmla="*/ 0 w 352425"/>
                <a:gd name="connsiteY1" fmla="*/ 0 h 400050"/>
              </a:gdLst>
              <a:ahLst/>
              <a:cxnLst>
                <a:cxn ang="0">
                  <a:pos x="connsiteX0" y="connsiteY0"/>
                </a:cxn>
                <a:cxn ang="0">
                  <a:pos x="connsiteX1" y="connsiteY1"/>
                </a:cxn>
              </a:cxnLst>
              <a:rect l="l" t="t" r="r" b="b"/>
              <a:pathLst>
                <a:path w="352425" h="400050">
                  <a:moveTo>
                    <a:pt x="352425" y="400050"/>
                  </a:moveTo>
                  <a:lnTo>
                    <a:pt x="0" y="0"/>
                  </a:lnTo>
                </a:path>
              </a:pathLst>
            </a:custGeom>
            <a:noFill/>
            <a:ln w="6350">
              <a:solidFill>
                <a:schemeClr val="tx1">
                  <a:lumMod val="25000"/>
                  <a:lumOff val="75000"/>
                </a:schemeClr>
              </a:solidFill>
              <a:prstDash val="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sp>
          <p:nvSpPr>
            <p:cNvPr id="40" name="任意多边形 39"/>
            <p:cNvSpPr/>
            <p:nvPr/>
          </p:nvSpPr>
          <p:spPr>
            <a:xfrm>
              <a:off x="7518401" y="2965450"/>
              <a:ext cx="469900" cy="533400"/>
            </a:xfrm>
            <a:custGeom>
              <a:avLst/>
              <a:gdLst>
                <a:gd name="connsiteX0" fmla="*/ 352425 w 352425"/>
                <a:gd name="connsiteY0" fmla="*/ 400050 h 400050"/>
                <a:gd name="connsiteX1" fmla="*/ 0 w 352425"/>
                <a:gd name="connsiteY1" fmla="*/ 0 h 400050"/>
              </a:gdLst>
              <a:ahLst/>
              <a:cxnLst>
                <a:cxn ang="0">
                  <a:pos x="connsiteX0" y="connsiteY0"/>
                </a:cxn>
                <a:cxn ang="0">
                  <a:pos x="connsiteX1" y="connsiteY1"/>
                </a:cxn>
              </a:cxnLst>
              <a:rect l="l" t="t" r="r" b="b"/>
              <a:pathLst>
                <a:path w="352425" h="400050">
                  <a:moveTo>
                    <a:pt x="352425" y="400050"/>
                  </a:moveTo>
                  <a:lnTo>
                    <a:pt x="0" y="0"/>
                  </a:lnTo>
                </a:path>
              </a:pathLst>
            </a:custGeom>
            <a:noFill/>
            <a:ln w="6350">
              <a:solidFill>
                <a:schemeClr val="tx1">
                  <a:lumMod val="25000"/>
                  <a:lumOff val="75000"/>
                </a:schemeClr>
              </a:solidFill>
              <a:prstDash val="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grpSp>
          <p:nvGrpSpPr>
            <p:cNvPr id="15" name="组合 40"/>
            <p:cNvGrpSpPr/>
            <p:nvPr/>
          </p:nvGrpSpPr>
          <p:grpSpPr>
            <a:xfrm>
              <a:off x="1979004" y="1854614"/>
              <a:ext cx="2261104" cy="753776"/>
              <a:chOff x="1964947" y="597930"/>
              <a:chExt cx="1695828" cy="565332"/>
            </a:xfrm>
          </p:grpSpPr>
          <p:sp>
            <p:nvSpPr>
              <p:cNvPr id="48" name="文本框 47"/>
              <p:cNvSpPr txBox="1"/>
              <p:nvPr/>
            </p:nvSpPr>
            <p:spPr bwMode="auto">
              <a:xfrm>
                <a:off x="1964947" y="788660"/>
                <a:ext cx="1695828" cy="374602"/>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49"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nvGrpSpPr>
            <p:cNvPr id="16" name="组合 41"/>
            <p:cNvGrpSpPr/>
            <p:nvPr/>
          </p:nvGrpSpPr>
          <p:grpSpPr>
            <a:xfrm>
              <a:off x="4531704" y="1854614"/>
              <a:ext cx="2261104" cy="950692"/>
              <a:chOff x="1964947" y="597930"/>
              <a:chExt cx="1695828" cy="713019"/>
            </a:xfrm>
          </p:grpSpPr>
          <p:sp>
            <p:nvSpPr>
              <p:cNvPr id="46" name="文本框 45"/>
              <p:cNvSpPr txBox="1"/>
              <p:nvPr/>
            </p:nvSpPr>
            <p:spPr bwMode="auto">
              <a:xfrm>
                <a:off x="1964947" y="788660"/>
                <a:ext cx="1695828" cy="522289"/>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47"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nvGrpSpPr>
            <p:cNvPr id="17" name="组合 42"/>
            <p:cNvGrpSpPr/>
            <p:nvPr/>
          </p:nvGrpSpPr>
          <p:grpSpPr>
            <a:xfrm>
              <a:off x="7198704" y="1854614"/>
              <a:ext cx="2261104" cy="753776"/>
              <a:chOff x="1964947" y="597930"/>
              <a:chExt cx="1695828" cy="565332"/>
            </a:xfrm>
          </p:grpSpPr>
          <p:sp>
            <p:nvSpPr>
              <p:cNvPr id="44" name="文本框 43"/>
              <p:cNvSpPr txBox="1"/>
              <p:nvPr/>
            </p:nvSpPr>
            <p:spPr bwMode="auto">
              <a:xfrm>
                <a:off x="1964947" y="788660"/>
                <a:ext cx="1695828" cy="374602"/>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45"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grpSp>
        <p:nvGrpSpPr>
          <p:cNvPr id="18" name="组合 49"/>
          <p:cNvGrpSpPr/>
          <p:nvPr/>
        </p:nvGrpSpPr>
        <p:grpSpPr>
          <a:xfrm>
            <a:off x="707966" y="3249029"/>
            <a:ext cx="7477503" cy="1309045"/>
            <a:chOff x="1001104" y="4197350"/>
            <a:chExt cx="9970004" cy="1744855"/>
          </a:xfrm>
        </p:grpSpPr>
        <p:sp>
          <p:nvSpPr>
            <p:cNvPr id="51" name="任意多边形 50"/>
            <p:cNvSpPr/>
            <p:nvPr/>
          </p:nvSpPr>
          <p:spPr>
            <a:xfrm>
              <a:off x="1968501" y="4197350"/>
              <a:ext cx="368300" cy="685800"/>
            </a:xfrm>
            <a:custGeom>
              <a:avLst/>
              <a:gdLst>
                <a:gd name="connsiteX0" fmla="*/ 276225 w 276225"/>
                <a:gd name="connsiteY0" fmla="*/ 0 h 514350"/>
                <a:gd name="connsiteX1" fmla="*/ 0 w 276225"/>
                <a:gd name="connsiteY1" fmla="*/ 514350 h 514350"/>
              </a:gdLst>
              <a:ahLst/>
              <a:cxnLst>
                <a:cxn ang="0">
                  <a:pos x="connsiteX0" y="connsiteY0"/>
                </a:cxn>
                <a:cxn ang="0">
                  <a:pos x="connsiteX1" y="connsiteY1"/>
                </a:cxn>
              </a:cxnLst>
              <a:rect l="l" t="t" r="r" b="b"/>
              <a:pathLst>
                <a:path w="276225" h="514350">
                  <a:moveTo>
                    <a:pt x="276225" y="0"/>
                  </a:moveTo>
                  <a:lnTo>
                    <a:pt x="0" y="514350"/>
                  </a:lnTo>
                </a:path>
              </a:pathLst>
            </a:custGeom>
            <a:noFill/>
            <a:ln w="6350">
              <a:solidFill>
                <a:schemeClr val="tx1">
                  <a:lumMod val="25000"/>
                  <a:lumOff val="75000"/>
                </a:schemeClr>
              </a:solidFill>
              <a:prstDash val="lg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sp>
          <p:nvSpPr>
            <p:cNvPr id="52" name="任意多边形 51"/>
            <p:cNvSpPr/>
            <p:nvPr/>
          </p:nvSpPr>
          <p:spPr>
            <a:xfrm>
              <a:off x="3822701" y="4197350"/>
              <a:ext cx="368300" cy="685800"/>
            </a:xfrm>
            <a:custGeom>
              <a:avLst/>
              <a:gdLst>
                <a:gd name="connsiteX0" fmla="*/ 276225 w 276225"/>
                <a:gd name="connsiteY0" fmla="*/ 0 h 514350"/>
                <a:gd name="connsiteX1" fmla="*/ 0 w 276225"/>
                <a:gd name="connsiteY1" fmla="*/ 514350 h 514350"/>
              </a:gdLst>
              <a:ahLst/>
              <a:cxnLst>
                <a:cxn ang="0">
                  <a:pos x="connsiteX0" y="connsiteY0"/>
                </a:cxn>
                <a:cxn ang="0">
                  <a:pos x="connsiteX1" y="connsiteY1"/>
                </a:cxn>
              </a:cxnLst>
              <a:rect l="l" t="t" r="r" b="b"/>
              <a:pathLst>
                <a:path w="276225" h="514350">
                  <a:moveTo>
                    <a:pt x="276225" y="0"/>
                  </a:moveTo>
                  <a:lnTo>
                    <a:pt x="0" y="514350"/>
                  </a:lnTo>
                </a:path>
              </a:pathLst>
            </a:custGeom>
            <a:noFill/>
            <a:ln w="6350">
              <a:solidFill>
                <a:schemeClr val="tx1">
                  <a:lumMod val="25000"/>
                  <a:lumOff val="75000"/>
                </a:schemeClr>
              </a:solidFill>
              <a:prstDash val="lg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sp>
          <p:nvSpPr>
            <p:cNvPr id="53" name="任意多边形 52"/>
            <p:cNvSpPr/>
            <p:nvPr/>
          </p:nvSpPr>
          <p:spPr>
            <a:xfrm>
              <a:off x="6184901" y="4197350"/>
              <a:ext cx="368300" cy="685800"/>
            </a:xfrm>
            <a:custGeom>
              <a:avLst/>
              <a:gdLst>
                <a:gd name="connsiteX0" fmla="*/ 276225 w 276225"/>
                <a:gd name="connsiteY0" fmla="*/ 0 h 514350"/>
                <a:gd name="connsiteX1" fmla="*/ 0 w 276225"/>
                <a:gd name="connsiteY1" fmla="*/ 514350 h 514350"/>
              </a:gdLst>
              <a:ahLst/>
              <a:cxnLst>
                <a:cxn ang="0">
                  <a:pos x="connsiteX0" y="connsiteY0"/>
                </a:cxn>
                <a:cxn ang="0">
                  <a:pos x="connsiteX1" y="connsiteY1"/>
                </a:cxn>
              </a:cxnLst>
              <a:rect l="l" t="t" r="r" b="b"/>
              <a:pathLst>
                <a:path w="276225" h="514350">
                  <a:moveTo>
                    <a:pt x="276225" y="0"/>
                  </a:moveTo>
                  <a:lnTo>
                    <a:pt x="0" y="514350"/>
                  </a:lnTo>
                </a:path>
              </a:pathLst>
            </a:custGeom>
            <a:noFill/>
            <a:ln w="6350">
              <a:solidFill>
                <a:schemeClr val="tx1">
                  <a:lumMod val="25000"/>
                  <a:lumOff val="75000"/>
                </a:schemeClr>
              </a:solidFill>
              <a:prstDash val="lg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sp>
          <p:nvSpPr>
            <p:cNvPr id="54" name="任意多边形 53"/>
            <p:cNvSpPr/>
            <p:nvPr/>
          </p:nvSpPr>
          <p:spPr>
            <a:xfrm>
              <a:off x="8963178" y="4197350"/>
              <a:ext cx="368300" cy="685800"/>
            </a:xfrm>
            <a:custGeom>
              <a:avLst/>
              <a:gdLst>
                <a:gd name="connsiteX0" fmla="*/ 276225 w 276225"/>
                <a:gd name="connsiteY0" fmla="*/ 0 h 514350"/>
                <a:gd name="connsiteX1" fmla="*/ 0 w 276225"/>
                <a:gd name="connsiteY1" fmla="*/ 514350 h 514350"/>
              </a:gdLst>
              <a:ahLst/>
              <a:cxnLst>
                <a:cxn ang="0">
                  <a:pos x="connsiteX0" y="connsiteY0"/>
                </a:cxn>
                <a:cxn ang="0">
                  <a:pos x="connsiteX1" y="connsiteY1"/>
                </a:cxn>
              </a:cxnLst>
              <a:rect l="l" t="t" r="r" b="b"/>
              <a:pathLst>
                <a:path w="276225" h="514350">
                  <a:moveTo>
                    <a:pt x="276225" y="0"/>
                  </a:moveTo>
                  <a:lnTo>
                    <a:pt x="0" y="514350"/>
                  </a:lnTo>
                </a:path>
              </a:pathLst>
            </a:custGeom>
            <a:noFill/>
            <a:ln w="6350">
              <a:solidFill>
                <a:schemeClr val="tx1">
                  <a:lumMod val="25000"/>
                  <a:lumOff val="75000"/>
                </a:schemeClr>
              </a:solidFill>
              <a:prstDash val="lgDashDot"/>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8" eaLnBrk="0" fontAlgn="base" hangingPunct="0">
                <a:spcBef>
                  <a:spcPct val="0"/>
                </a:spcBef>
                <a:spcAft>
                  <a:spcPct val="0"/>
                </a:spcAft>
              </a:pPr>
              <a:endParaRPr lang="zh-CN" altLang="en-US" dirty="0">
                <a:solidFill>
                  <a:prstClr val="white"/>
                </a:solidFill>
              </a:endParaRPr>
            </a:p>
          </p:txBody>
        </p:sp>
        <p:grpSp>
          <p:nvGrpSpPr>
            <p:cNvPr id="19" name="组合 54"/>
            <p:cNvGrpSpPr/>
            <p:nvPr/>
          </p:nvGrpSpPr>
          <p:grpSpPr>
            <a:xfrm>
              <a:off x="1001104" y="4991514"/>
              <a:ext cx="2261104" cy="753777"/>
              <a:chOff x="1964947" y="597930"/>
              <a:chExt cx="1695828" cy="565333"/>
            </a:xfrm>
          </p:grpSpPr>
          <p:sp>
            <p:nvSpPr>
              <p:cNvPr id="65" name="文本框 64"/>
              <p:cNvSpPr txBox="1"/>
              <p:nvPr/>
            </p:nvSpPr>
            <p:spPr bwMode="auto">
              <a:xfrm>
                <a:off x="1964947" y="788660"/>
                <a:ext cx="1695828" cy="374603"/>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66" name="文本框 24"/>
              <p:cNvSpPr txBox="1">
                <a:spLocks noChangeArrowheads="1"/>
              </p:cNvSpPr>
              <p:nvPr/>
            </p:nvSpPr>
            <p:spPr bwMode="auto">
              <a:xfrm>
                <a:off x="1969162" y="597930"/>
                <a:ext cx="1456289" cy="261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nvGrpSpPr>
            <p:cNvPr id="37" name="组合 55"/>
            <p:cNvGrpSpPr/>
            <p:nvPr/>
          </p:nvGrpSpPr>
          <p:grpSpPr>
            <a:xfrm>
              <a:off x="3452204" y="4991514"/>
              <a:ext cx="2261104" cy="753775"/>
              <a:chOff x="1964947" y="597930"/>
              <a:chExt cx="1695828" cy="565331"/>
            </a:xfrm>
          </p:grpSpPr>
          <p:sp>
            <p:nvSpPr>
              <p:cNvPr id="63" name="文本框 62"/>
              <p:cNvSpPr txBox="1"/>
              <p:nvPr/>
            </p:nvSpPr>
            <p:spPr bwMode="auto">
              <a:xfrm>
                <a:off x="1964947" y="788659"/>
                <a:ext cx="1695828" cy="374602"/>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64"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nvGrpSpPr>
            <p:cNvPr id="41" name="组合 56"/>
            <p:cNvGrpSpPr/>
            <p:nvPr/>
          </p:nvGrpSpPr>
          <p:grpSpPr>
            <a:xfrm>
              <a:off x="5966804" y="4991514"/>
              <a:ext cx="2261104" cy="950691"/>
              <a:chOff x="1964947" y="597930"/>
              <a:chExt cx="1695828" cy="713018"/>
            </a:xfrm>
          </p:grpSpPr>
          <p:sp>
            <p:nvSpPr>
              <p:cNvPr id="61" name="文本框 60"/>
              <p:cNvSpPr txBox="1"/>
              <p:nvPr/>
            </p:nvSpPr>
            <p:spPr bwMode="auto">
              <a:xfrm>
                <a:off x="1964947" y="788659"/>
                <a:ext cx="1695828" cy="522289"/>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62"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nvGrpSpPr>
            <p:cNvPr id="42" name="组合 57"/>
            <p:cNvGrpSpPr/>
            <p:nvPr/>
          </p:nvGrpSpPr>
          <p:grpSpPr>
            <a:xfrm>
              <a:off x="8710004" y="4991514"/>
              <a:ext cx="2261104" cy="950691"/>
              <a:chOff x="1964947" y="597930"/>
              <a:chExt cx="1695828" cy="713018"/>
            </a:xfrm>
          </p:grpSpPr>
          <p:sp>
            <p:nvSpPr>
              <p:cNvPr id="59" name="文本框 58"/>
              <p:cNvSpPr txBox="1"/>
              <p:nvPr/>
            </p:nvSpPr>
            <p:spPr bwMode="auto">
              <a:xfrm>
                <a:off x="1964947" y="788659"/>
                <a:ext cx="1695828" cy="522289"/>
              </a:xfrm>
              <a:prstGeom prst="rect">
                <a:avLst/>
              </a:prstGeom>
              <a:noFill/>
            </p:spPr>
            <p:txBody>
              <a:bodyPr wrap="square">
                <a:spAutoFit/>
              </a:bodyPr>
              <a:lstStyle>
                <a:defPPr>
                  <a:defRPr lang="zh-CN"/>
                </a:defPPr>
                <a:lvl1pPr>
                  <a:lnSpc>
                    <a:spcPts val="1200"/>
                  </a:lnSpc>
                  <a:defRPr sz="900">
                    <a:solidFill>
                      <a:schemeClr val="tx1">
                        <a:lumMod val="85000"/>
                        <a:lumOff val="15000"/>
                      </a:schemeClr>
                    </a:solidFill>
                    <a:latin typeface="Arial" panose="020B0604020202020204" pitchFamily="34" charset="0"/>
                    <a:ea typeface="微软雅黑" panose="020B0503020204020204" pitchFamily="34" charset="-122"/>
                    <a:cs typeface="Arial" panose="020B0604020202020204" pitchFamily="34" charset="0"/>
                  </a:defRPr>
                </a:lvl1pPr>
              </a:lstStyle>
              <a:p>
                <a:pPr defTabSz="658525">
                  <a:lnSpc>
                    <a:spcPct val="120000"/>
                  </a:lnSpc>
                  <a:defRPr/>
                </a:pPr>
                <a:r>
                  <a:rPr lang="zh-CN" altLang="en-US" sz="800" spc="225" dirty="0">
                    <a:solidFill>
                      <a:schemeClr val="bg1">
                        <a:lumMod val="50000"/>
                      </a:schemeClr>
                    </a:solidFill>
                    <a:latin typeface="Impact" panose="020B0806030902050204" pitchFamily="34" charset="0"/>
                    <a:sym typeface="微软雅黑" pitchFamily="34" charset="-122"/>
                  </a:rPr>
                  <a:t>在此录入图表的描述说明，在此录入图表的描述说明。</a:t>
                </a:r>
              </a:p>
            </p:txBody>
          </p:sp>
          <p:sp>
            <p:nvSpPr>
              <p:cNvPr id="60" name="文本框 24"/>
              <p:cNvSpPr txBox="1">
                <a:spLocks noChangeArrowheads="1"/>
              </p:cNvSpPr>
              <p:nvPr/>
            </p:nvSpPr>
            <p:spPr bwMode="auto">
              <a:xfrm>
                <a:off x="1969162" y="597930"/>
                <a:ext cx="1456289" cy="261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rPr>
                  <a:t>在此添加标题</a:t>
                </a:r>
                <a:endParaRPr lang="id-ID" altLang="zh-CN" sz="1100" dirty="0">
                  <a:solidFill>
                    <a:schemeClr val="tx1">
                      <a:lumMod val="65000"/>
                      <a:lumOff val="35000"/>
                    </a:schemeClr>
                  </a:solidFill>
                  <a:latin typeface="微软雅黑" panose="020B0503020204020204" pitchFamily="34" charset="-122"/>
                  <a:ea typeface="微软雅黑" panose="020B0503020204020204" pitchFamily="34" charset="-122"/>
                  <a:cs typeface="Lato Regular"/>
                </a:endParaRPr>
              </a:p>
            </p:txBody>
          </p:sp>
        </p:grpSp>
      </p:grpSp>
    </p:spTree>
    <p:extLst>
      <p:ext uri="{BB962C8B-B14F-4D97-AF65-F5344CB8AC3E}">
        <p14:creationId xmlns:p14="http://schemas.microsoft.com/office/powerpoint/2010/main" val="2009886013"/>
      </p:ext>
    </p:extLst>
  </p:cSld>
  <p:clrMapOvr>
    <a:masterClrMapping/>
  </p:clrMapOvr>
  <mc:AlternateContent xmlns:mc="http://schemas.openxmlformats.org/markup-compatibility/2006">
    <mc:Choice xmlns:p14="http://schemas.microsoft.com/office/powerpoint/2010/main" Requires="p14">
      <p:transition spd="slow" p14:dur="800" advClick="0" advTm="0">
        <p14:flythrough/>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up)">
                                      <p:cBhvr>
                                        <p:cTn id="11" dur="500"/>
                                        <p:tgtEl>
                                          <p:spTgt spid="18"/>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down)">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E942D242-D9B1-4B65-8FC8-C3D0E859C850}"/>
              </a:ext>
            </a:extLst>
          </p:cNvPr>
          <p:cNvSpPr/>
          <p:nvPr/>
        </p:nvSpPr>
        <p:spPr>
          <a:xfrm>
            <a:off x="2584228" y="1801207"/>
            <a:ext cx="1130851" cy="113085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文本框 7"/>
          <p:cNvSpPr txBox="1"/>
          <p:nvPr/>
        </p:nvSpPr>
        <p:spPr>
          <a:xfrm>
            <a:off x="3820339" y="1957063"/>
            <a:ext cx="3841596" cy="523220"/>
          </a:xfrm>
          <a:prstGeom prst="rect">
            <a:avLst/>
          </a:prstGeom>
          <a:noFill/>
        </p:spPr>
        <p:txBody>
          <a:bodyPr wrap="square" rtlCol="0">
            <a:spAutoFit/>
          </a:bodyPr>
          <a:lstStyle/>
          <a:p>
            <a:r>
              <a:rPr lang="zh-CN" altLang="zh-CN" sz="2800" dirty="0">
                <a:solidFill>
                  <a:schemeClr val="tx1">
                    <a:lumMod val="65000"/>
                    <a:lumOff val="35000"/>
                  </a:schemeClr>
                </a:solidFill>
                <a:latin typeface="微软雅黑" pitchFamily="34" charset="-122"/>
                <a:ea typeface="微软雅黑" pitchFamily="34" charset="-122"/>
              </a:rPr>
              <a:t>明年工作计划</a:t>
            </a:r>
          </a:p>
        </p:txBody>
      </p:sp>
      <p:sp>
        <p:nvSpPr>
          <p:cNvPr id="6" name="文本框 10"/>
          <p:cNvSpPr txBox="1"/>
          <p:nvPr/>
        </p:nvSpPr>
        <p:spPr>
          <a:xfrm>
            <a:off x="3879993" y="2427640"/>
            <a:ext cx="2519503" cy="215444"/>
          </a:xfrm>
          <a:prstGeom prst="rect">
            <a:avLst/>
          </a:prstGeom>
          <a:noFill/>
        </p:spPr>
        <p:txBody>
          <a:bodyPr wrap="square" rtlCol="0">
            <a:spAutoFit/>
          </a:bodyPr>
          <a:lstStyle/>
          <a:p>
            <a:pPr algn="dist"/>
            <a:r>
              <a:rPr lang="en-US" altLang="zh-CN" sz="800" dirty="0">
                <a:solidFill>
                  <a:schemeClr val="tx1">
                    <a:lumMod val="75000"/>
                    <a:lumOff val="25000"/>
                  </a:schemeClr>
                </a:solidFill>
                <a:latin typeface="造字工房悦黑演示版常规体" pitchFamily="50" charset="-122"/>
                <a:ea typeface="造字工房悦黑演示版常规体" pitchFamily="50" charset="-122"/>
              </a:rPr>
              <a:t>CLICK TO ADD UP YOUR TITLE HERE</a:t>
            </a:r>
            <a:endParaRPr lang="zh-CN" altLang="en-US" sz="800" dirty="0">
              <a:solidFill>
                <a:schemeClr val="tx1">
                  <a:lumMod val="75000"/>
                  <a:lumOff val="25000"/>
                </a:schemeClr>
              </a:solidFill>
              <a:latin typeface="造字工房悦黑演示版常规体" pitchFamily="50" charset="-122"/>
              <a:ea typeface="造字工房悦黑演示版常规体" pitchFamily="50" charset="-122"/>
            </a:endParaRPr>
          </a:p>
        </p:txBody>
      </p:sp>
      <p:sp>
        <p:nvSpPr>
          <p:cNvPr id="7" name="文本框 11"/>
          <p:cNvSpPr txBox="1"/>
          <p:nvPr/>
        </p:nvSpPr>
        <p:spPr>
          <a:xfrm>
            <a:off x="2658874" y="1674099"/>
            <a:ext cx="1547694" cy="1446550"/>
          </a:xfrm>
          <a:prstGeom prst="rect">
            <a:avLst/>
          </a:prstGeom>
          <a:noFill/>
        </p:spPr>
        <p:txBody>
          <a:bodyPr wrap="square" rtlCol="0">
            <a:spAutoFit/>
          </a:bodyPr>
          <a:lstStyle/>
          <a:p>
            <a:r>
              <a:rPr lang="en-US" altLang="zh-CN" sz="8800" dirty="0">
                <a:solidFill>
                  <a:schemeClr val="bg1"/>
                </a:solidFill>
                <a:latin typeface="IrisUPC" pitchFamily="34" charset="-34"/>
                <a:cs typeface="IrisUPC" pitchFamily="34" charset="-34"/>
              </a:rPr>
              <a:t>04</a:t>
            </a:r>
            <a:endParaRPr lang="zh-CN" altLang="en-US" sz="8800" dirty="0">
              <a:solidFill>
                <a:schemeClr val="bg1"/>
              </a:solidFill>
              <a:latin typeface="IrisUPC" pitchFamily="34" charset="-34"/>
              <a:cs typeface="IrisUPC" pitchFamily="34" charset="-34"/>
            </a:endParaRPr>
          </a:p>
        </p:txBody>
      </p:sp>
      <p:sp>
        <p:nvSpPr>
          <p:cNvPr id="8" name="矩形 18"/>
          <p:cNvSpPr>
            <a:spLocks noChangeArrowheads="1"/>
          </p:cNvSpPr>
          <p:nvPr/>
        </p:nvSpPr>
        <p:spPr bwMode="auto">
          <a:xfrm>
            <a:off x="3915987" y="2715583"/>
            <a:ext cx="3475356" cy="282963"/>
          </a:xfrm>
          <a:prstGeom prst="rect">
            <a:avLst/>
          </a:prstGeom>
          <a:noFill/>
          <a:ln w="9525">
            <a:noFill/>
            <a:miter lim="800000"/>
            <a:headEnd/>
            <a:tailEnd/>
          </a:ln>
        </p:spPr>
        <p:txBody>
          <a:bodyPr wrap="square" lIns="0" tIns="0" rIns="0" bIns="0">
            <a:spAutoFit/>
          </a:bodyPr>
          <a:lstStyle/>
          <a:p>
            <a:pPr defTabSz="911723">
              <a:lnSpc>
                <a:spcPct val="120000"/>
              </a:lnSpc>
              <a:spcBef>
                <a:spcPct val="20000"/>
              </a:spcBef>
            </a:pPr>
            <a:r>
              <a:rPr lang="zh-CN" altLang="en-US" sz="800" dirty="0">
                <a:solidFill>
                  <a:schemeClr val="bg1">
                    <a:lumMod val="65000"/>
                  </a:schemeClr>
                </a:solidFill>
                <a:latin typeface="微软雅黑" pitchFamily="34" charset="-122"/>
                <a:ea typeface="微软雅黑" pitchFamily="34" charset="-122"/>
                <a:sym typeface="Arial" charset="0"/>
              </a:rPr>
              <a:t>单击此处编辑您要的内容，建议您在展示时采用微软雅黑字体，本模版所有图形线条及其相应素材均可自由编辑、改色、替换。</a:t>
            </a:r>
            <a:endParaRPr lang="en-US" altLang="zh-CN" sz="800" dirty="0">
              <a:solidFill>
                <a:schemeClr val="bg1">
                  <a:lumMod val="65000"/>
                </a:schemeClr>
              </a:solidFill>
              <a:latin typeface="微软雅黑" pitchFamily="34" charset="-122"/>
              <a:ea typeface="微软雅黑" pitchFamily="34" charset="-122"/>
              <a:sym typeface="Arial" charset="0"/>
            </a:endParaRPr>
          </a:p>
        </p:txBody>
      </p:sp>
    </p:spTree>
    <p:extLst>
      <p:ext uri="{BB962C8B-B14F-4D97-AF65-F5344CB8AC3E}">
        <p14:creationId xmlns:p14="http://schemas.microsoft.com/office/powerpoint/2010/main" val="33650272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26000"/>
                                  </p:iterate>
                                  <p:childTnLst>
                                    <p:set>
                                      <p:cBhvr>
                                        <p:cTn id="16" dur="1" fill="hold">
                                          <p:stCondLst>
                                            <p:cond delay="0"/>
                                          </p:stCondLst>
                                        </p:cTn>
                                        <p:tgtEl>
                                          <p:spTgt spid="4"/>
                                        </p:tgtEl>
                                        <p:attrNameLst>
                                          <p:attrName>style.visibility</p:attrName>
                                        </p:attrNameLst>
                                      </p:cBhvr>
                                      <p:to>
                                        <p:strVal val="visible"/>
                                      </p:to>
                                    </p:set>
                                    <p:animScale>
                                      <p:cBhvr>
                                        <p:cTn id="1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4"/>
                                        </p:tgtEl>
                                        <p:attrNameLst>
                                          <p:attrName>ppt_x</p:attrName>
                                          <p:attrName>ppt_y</p:attrName>
                                        </p:attrNameLst>
                                      </p:cBhvr>
                                    </p:animMotion>
                                    <p:animEffect transition="in" filter="fade">
                                      <p:cBhvr>
                                        <p:cTn id="19" dur="1000"/>
                                        <p:tgtEl>
                                          <p:spTgt spid="4"/>
                                        </p:tgtEl>
                                      </p:cBhvr>
                                    </p:animEffect>
                                  </p:childTnLst>
                                </p:cTn>
                              </p:par>
                              <p:par>
                                <p:cTn id="20" presetID="52" presetClass="entr" presetSubtype="0" fill="hold" grpId="0" nodeType="withEffect">
                                  <p:stCondLst>
                                    <p:cond delay="0"/>
                                  </p:stCondLst>
                                  <p:iterate type="lt">
                                    <p:tmPct val="5417"/>
                                  </p:iterate>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childTnLst>
                          </p:cTn>
                        </p:par>
                        <p:par>
                          <p:cTn id="25" fill="hold">
                            <p:stCondLst>
                              <p:cond delay="3300"/>
                            </p:stCondLst>
                            <p:childTnLst>
                              <p:par>
                                <p:cTn id="26" presetID="42"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1412" y="2520475"/>
            <a:ext cx="9129818" cy="45719"/>
          </a:xfrm>
          <a:custGeom>
            <a:avLst/>
            <a:gdLst>
              <a:gd name="connsiteX0" fmla="*/ 0 w 8369300"/>
              <a:gd name="connsiteY0" fmla="*/ 0 h 0"/>
              <a:gd name="connsiteX1" fmla="*/ 8369300 w 8369300"/>
              <a:gd name="connsiteY1" fmla="*/ 0 h 0"/>
            </a:gdLst>
            <a:ahLst/>
            <a:cxnLst>
              <a:cxn ang="0">
                <a:pos x="connsiteX0" y="connsiteY0"/>
              </a:cxn>
              <a:cxn ang="0">
                <a:pos x="connsiteX1" y="connsiteY1"/>
              </a:cxn>
            </a:cxnLst>
            <a:rect l="l" t="t" r="r" b="b"/>
            <a:pathLst>
              <a:path w="8369300">
                <a:moveTo>
                  <a:pt x="0" y="0"/>
                </a:moveTo>
                <a:lnTo>
                  <a:pt x="8369300" y="0"/>
                </a:lnTo>
              </a:path>
            </a:pathLst>
          </a:custGeom>
          <a:noFill/>
          <a:ln>
            <a:solidFill>
              <a:srgbClr val="D5D5D5"/>
            </a:solidFill>
          </a:ln>
        </p:spPr>
        <p:style>
          <a:lnRef idx="2">
            <a:schemeClr val="accent1">
              <a:shade val="50000"/>
            </a:schemeClr>
          </a:lnRef>
          <a:fillRef idx="1">
            <a:schemeClr val="accent1"/>
          </a:fillRef>
          <a:effectRef idx="0">
            <a:schemeClr val="accent1"/>
          </a:effectRef>
          <a:fontRef idx="minor">
            <a:schemeClr val="lt1"/>
          </a:fontRef>
        </p:style>
        <p:txBody>
          <a:bodyPr lIns="65012" tIns="32506" rIns="65012" bIns="32506" anchor="ctr"/>
          <a:lstStyle/>
          <a:p>
            <a:pPr algn="ctr" eaLnBrk="0" hangingPunct="0">
              <a:defRPr/>
            </a:pPr>
            <a:endParaRPr lang="zh-CN" altLang="en-US" sz="1799"/>
          </a:p>
        </p:txBody>
      </p:sp>
      <p:sp>
        <p:nvSpPr>
          <p:cNvPr id="7" name="矩形 6"/>
          <p:cNvSpPr/>
          <p:nvPr/>
        </p:nvSpPr>
        <p:spPr bwMode="auto">
          <a:xfrm>
            <a:off x="1815832" y="2283620"/>
            <a:ext cx="550757" cy="552449"/>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799" dirty="0"/>
              <a:t>1</a:t>
            </a:r>
            <a:endParaRPr lang="zh-CN" altLang="en-US" sz="1799" dirty="0"/>
          </a:p>
        </p:txBody>
      </p:sp>
      <p:sp>
        <p:nvSpPr>
          <p:cNvPr id="10" name="矩形 9"/>
          <p:cNvSpPr/>
          <p:nvPr/>
        </p:nvSpPr>
        <p:spPr bwMode="auto">
          <a:xfrm>
            <a:off x="3532422" y="2283620"/>
            <a:ext cx="550759" cy="552449"/>
          </a:xfrm>
          <a:prstGeom prst="rect">
            <a:avLst/>
          </a:prstGeom>
          <a:solidFill>
            <a:schemeClr val="accent3"/>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799" dirty="0"/>
              <a:t>2</a:t>
            </a:r>
            <a:endParaRPr lang="zh-CN" altLang="en-US" sz="1799" dirty="0"/>
          </a:p>
        </p:txBody>
      </p:sp>
      <p:sp>
        <p:nvSpPr>
          <p:cNvPr id="13" name="矩形 12"/>
          <p:cNvSpPr/>
          <p:nvPr/>
        </p:nvSpPr>
        <p:spPr bwMode="auto">
          <a:xfrm>
            <a:off x="5307430" y="2283620"/>
            <a:ext cx="552344" cy="552449"/>
          </a:xfrm>
          <a:prstGeom prst="rect">
            <a:avLst/>
          </a:prstGeom>
          <a:solidFill>
            <a:schemeClr val="accent4"/>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799" dirty="0"/>
              <a:t>3</a:t>
            </a:r>
            <a:endParaRPr lang="zh-CN" altLang="en-US" sz="1799" dirty="0"/>
          </a:p>
        </p:txBody>
      </p:sp>
      <p:grpSp>
        <p:nvGrpSpPr>
          <p:cNvPr id="2" name="组合 14"/>
          <p:cNvGrpSpPr>
            <a:grpSpLocks/>
          </p:cNvGrpSpPr>
          <p:nvPr/>
        </p:nvGrpSpPr>
        <p:grpSpPr bwMode="auto">
          <a:xfrm>
            <a:off x="235049" y="1646765"/>
            <a:ext cx="2416731" cy="493930"/>
            <a:chOff x="4267637" y="1096104"/>
            <a:chExt cx="2415632" cy="494001"/>
          </a:xfrm>
        </p:grpSpPr>
        <p:sp>
          <p:nvSpPr>
            <p:cNvPr id="16" name="文本框 66"/>
            <p:cNvSpPr txBox="1">
              <a:spLocks noChangeArrowheads="1"/>
            </p:cNvSpPr>
            <p:nvPr/>
          </p:nvSpPr>
          <p:spPr bwMode="auto">
            <a:xfrm>
              <a:off x="4267637" y="1374630"/>
              <a:ext cx="2320295" cy="21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defRPr/>
              </a:pPr>
              <a:r>
                <a:rPr lang="en-US" altLang="zh-CN" sz="800" dirty="0">
                  <a:solidFill>
                    <a:schemeClr val="tx1">
                      <a:lumMod val="50000"/>
                      <a:lumOff val="50000"/>
                    </a:schemeClr>
                  </a:solidFill>
                  <a:latin typeface="Century Gothic" panose="020B0502020202020204" pitchFamily="34" charset="0"/>
                  <a:ea typeface="微软雅黑" panose="020B0503020204020204" pitchFamily="34" charset="-122"/>
                </a:rPr>
                <a:t>YOUR TITLE HERE</a:t>
              </a:r>
              <a:endParaRPr lang="zh-CN" altLang="en-US" sz="800" dirty="0">
                <a:solidFill>
                  <a:schemeClr val="tx1">
                    <a:lumMod val="50000"/>
                    <a:lumOff val="50000"/>
                  </a:schemeClr>
                </a:solidFill>
                <a:latin typeface="Century Gothic" panose="020B0502020202020204" pitchFamily="34" charset="0"/>
                <a:ea typeface="微软雅黑" panose="020B0503020204020204" pitchFamily="34" charset="-122"/>
              </a:endParaRPr>
            </a:p>
          </p:txBody>
        </p:sp>
        <p:sp>
          <p:nvSpPr>
            <p:cNvPr id="18" name="文本框 66"/>
            <p:cNvSpPr txBox="1">
              <a:spLocks noChangeArrowheads="1"/>
            </p:cNvSpPr>
            <p:nvPr/>
          </p:nvSpPr>
          <p:spPr bwMode="auto">
            <a:xfrm>
              <a:off x="5575776" y="1096104"/>
              <a:ext cx="1107493" cy="277039"/>
            </a:xfrm>
            <a:prstGeom prst="rect">
              <a:avLst/>
            </a:prstGeom>
            <a:noFill/>
            <a:ln>
              <a:noFill/>
            </a:ln>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r>
                <a:rPr lang="zh-CN" altLang="zh-CN" sz="1200" dirty="0">
                  <a:solidFill>
                    <a:schemeClr val="tx1">
                      <a:lumMod val="65000"/>
                      <a:lumOff val="35000"/>
                    </a:schemeClr>
                  </a:solidFill>
                  <a:latin typeface="微软雅黑" pitchFamily="34" charset="-122"/>
                  <a:ea typeface="微软雅黑" pitchFamily="34" charset="-122"/>
                </a:rPr>
                <a:t>年度工作概述</a:t>
              </a:r>
            </a:p>
          </p:txBody>
        </p:sp>
      </p:grpSp>
      <p:grpSp>
        <p:nvGrpSpPr>
          <p:cNvPr id="3" name="组合 7"/>
          <p:cNvGrpSpPr>
            <a:grpSpLocks/>
          </p:cNvGrpSpPr>
          <p:nvPr/>
        </p:nvGrpSpPr>
        <p:grpSpPr bwMode="auto">
          <a:xfrm>
            <a:off x="3013646" y="3040450"/>
            <a:ext cx="1417789" cy="487371"/>
            <a:chOff x="4012763" y="880115"/>
            <a:chExt cx="1417142" cy="487440"/>
          </a:xfrm>
        </p:grpSpPr>
        <p:sp>
          <p:nvSpPr>
            <p:cNvPr id="20" name="文本框 66"/>
            <p:cNvSpPr txBox="1">
              <a:spLocks noChangeArrowheads="1"/>
            </p:cNvSpPr>
            <p:nvPr/>
          </p:nvSpPr>
          <p:spPr bwMode="auto">
            <a:xfrm>
              <a:off x="4012763" y="1152081"/>
              <a:ext cx="1331130" cy="21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defRPr/>
              </a:pPr>
              <a:r>
                <a:rPr lang="en-US" altLang="zh-CN" sz="800" dirty="0">
                  <a:solidFill>
                    <a:schemeClr val="tx1">
                      <a:lumMod val="50000"/>
                      <a:lumOff val="50000"/>
                    </a:schemeClr>
                  </a:solidFill>
                  <a:latin typeface="Century Gothic" panose="020B0502020202020204" pitchFamily="34" charset="0"/>
                  <a:ea typeface="微软雅黑" panose="020B0503020204020204" pitchFamily="34" charset="-122"/>
                </a:rPr>
                <a:t>YOUR TITLE HERE</a:t>
              </a:r>
              <a:endParaRPr lang="zh-CN" altLang="en-US" sz="800" dirty="0">
                <a:solidFill>
                  <a:schemeClr val="tx1">
                    <a:lumMod val="50000"/>
                    <a:lumOff val="50000"/>
                  </a:schemeClr>
                </a:solidFill>
                <a:latin typeface="Century Gothic" panose="020B0502020202020204" pitchFamily="34" charset="0"/>
                <a:ea typeface="微软雅黑" panose="020B0503020204020204" pitchFamily="34" charset="-122"/>
              </a:endParaRPr>
            </a:p>
          </p:txBody>
        </p:sp>
        <p:sp>
          <p:nvSpPr>
            <p:cNvPr id="22" name="文本框 66"/>
            <p:cNvSpPr txBox="1">
              <a:spLocks noChangeArrowheads="1"/>
            </p:cNvSpPr>
            <p:nvPr/>
          </p:nvSpPr>
          <p:spPr bwMode="auto">
            <a:xfrm>
              <a:off x="4322415" y="880115"/>
              <a:ext cx="1107490" cy="277038"/>
            </a:xfrm>
            <a:prstGeom prst="rect">
              <a:avLst/>
            </a:prstGeom>
            <a:noFill/>
            <a:ln>
              <a:noFill/>
            </a:ln>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r>
                <a:rPr lang="zh-CN" altLang="zh-CN" sz="1200" dirty="0">
                  <a:solidFill>
                    <a:schemeClr val="tx1">
                      <a:lumMod val="65000"/>
                      <a:lumOff val="35000"/>
                    </a:schemeClr>
                  </a:solidFill>
                  <a:latin typeface="微软雅黑" pitchFamily="34" charset="-122"/>
                  <a:ea typeface="微软雅黑" pitchFamily="34" charset="-122"/>
                </a:rPr>
                <a:t>工作完成情况</a:t>
              </a:r>
            </a:p>
          </p:txBody>
        </p:sp>
      </p:grpSp>
      <p:grpSp>
        <p:nvGrpSpPr>
          <p:cNvPr id="6" name="组合 7"/>
          <p:cNvGrpSpPr>
            <a:grpSpLocks/>
          </p:cNvGrpSpPr>
          <p:nvPr/>
        </p:nvGrpSpPr>
        <p:grpSpPr bwMode="auto">
          <a:xfrm>
            <a:off x="4715965" y="1583403"/>
            <a:ext cx="1399128" cy="515116"/>
            <a:chOff x="4296593" y="1243117"/>
            <a:chExt cx="1398493" cy="515190"/>
          </a:xfrm>
        </p:grpSpPr>
        <p:sp>
          <p:nvSpPr>
            <p:cNvPr id="24" name="文本框 66"/>
            <p:cNvSpPr txBox="1">
              <a:spLocks noChangeArrowheads="1"/>
            </p:cNvSpPr>
            <p:nvPr/>
          </p:nvSpPr>
          <p:spPr bwMode="auto">
            <a:xfrm>
              <a:off x="4296593" y="1542832"/>
              <a:ext cx="1325549" cy="215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defRPr/>
              </a:pPr>
              <a:r>
                <a:rPr lang="en-US" altLang="zh-CN" sz="800" dirty="0">
                  <a:solidFill>
                    <a:schemeClr val="tx1">
                      <a:lumMod val="50000"/>
                      <a:lumOff val="50000"/>
                    </a:schemeClr>
                  </a:solidFill>
                  <a:latin typeface="Century Gothic" panose="020B0502020202020204" pitchFamily="34" charset="0"/>
                  <a:ea typeface="微软雅黑" panose="020B0503020204020204" pitchFamily="34" charset="-122"/>
                </a:rPr>
                <a:t>YOUR TITLE HERE</a:t>
              </a:r>
              <a:endParaRPr lang="zh-CN" altLang="en-US" sz="800" dirty="0">
                <a:solidFill>
                  <a:schemeClr val="tx1">
                    <a:lumMod val="50000"/>
                    <a:lumOff val="50000"/>
                  </a:schemeClr>
                </a:solidFill>
                <a:latin typeface="Century Gothic" panose="020B0502020202020204" pitchFamily="34" charset="0"/>
                <a:ea typeface="微软雅黑" panose="020B0503020204020204" pitchFamily="34" charset="-122"/>
              </a:endParaRPr>
            </a:p>
          </p:txBody>
        </p:sp>
        <p:sp>
          <p:nvSpPr>
            <p:cNvPr id="26" name="文本框 66"/>
            <p:cNvSpPr txBox="1">
              <a:spLocks noChangeArrowheads="1"/>
            </p:cNvSpPr>
            <p:nvPr/>
          </p:nvSpPr>
          <p:spPr bwMode="auto">
            <a:xfrm>
              <a:off x="4587593" y="1243117"/>
              <a:ext cx="1107493" cy="277038"/>
            </a:xfrm>
            <a:prstGeom prst="rect">
              <a:avLst/>
            </a:prstGeom>
            <a:noFill/>
            <a:ln>
              <a:noFill/>
            </a:ln>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lvl="0"/>
              <a:r>
                <a:rPr lang="zh-CN" altLang="zh-CN" sz="1200" dirty="0">
                  <a:solidFill>
                    <a:schemeClr val="tx1">
                      <a:lumMod val="65000"/>
                      <a:lumOff val="35000"/>
                    </a:schemeClr>
                  </a:solidFill>
                  <a:latin typeface="微软雅黑" pitchFamily="34" charset="-122"/>
                  <a:ea typeface="微软雅黑" pitchFamily="34" charset="-122"/>
                </a:rPr>
                <a:t>成功项目展示</a:t>
              </a:r>
            </a:p>
          </p:txBody>
        </p:sp>
      </p:grpSp>
      <p:sp>
        <p:nvSpPr>
          <p:cNvPr id="29" name="文本框 7"/>
          <p:cNvSpPr txBox="1">
            <a:spLocks noChangeArrowheads="1"/>
          </p:cNvSpPr>
          <p:nvPr/>
        </p:nvSpPr>
        <p:spPr bwMode="auto">
          <a:xfrm>
            <a:off x="235049" y="230090"/>
            <a:ext cx="2159573" cy="1322991"/>
          </a:xfrm>
          <a:prstGeom prst="rect">
            <a:avLst/>
          </a:prstGeom>
          <a:noFill/>
          <a:ln w="9525">
            <a:noFill/>
            <a:miter lim="800000"/>
            <a:headEnd/>
            <a:tailEnd/>
          </a:ln>
        </p:spPr>
        <p:txBody>
          <a:bodyPr wrap="square">
            <a:spAutoFit/>
          </a:bodyPr>
          <a:lstStyle/>
          <a:p>
            <a:pPr algn="dist" eaLnBrk="1" hangingPunct="1"/>
            <a:r>
              <a:rPr lang="en-US" altLang="zh-CN" sz="7997" dirty="0">
                <a:solidFill>
                  <a:schemeClr val="accent1"/>
                </a:solidFill>
                <a:latin typeface="微软雅黑" pitchFamily="34" charset="-122"/>
              </a:rPr>
              <a:t>C</a:t>
            </a:r>
            <a:r>
              <a:rPr lang="en-US" altLang="zh-CN" sz="1799" dirty="0">
                <a:solidFill>
                  <a:schemeClr val="accent1"/>
                </a:solidFill>
                <a:latin typeface="微软雅黑" pitchFamily="34" charset="-122"/>
              </a:rPr>
              <a:t>ONTENTS</a:t>
            </a:r>
            <a:endParaRPr lang="zh-CN" altLang="en-US" sz="2799" dirty="0">
              <a:solidFill>
                <a:schemeClr val="accent1"/>
              </a:solidFill>
              <a:latin typeface="微软雅黑" pitchFamily="34" charset="-122"/>
            </a:endParaRPr>
          </a:p>
        </p:txBody>
      </p:sp>
      <p:sp>
        <p:nvSpPr>
          <p:cNvPr id="28" name="文本框 5"/>
          <p:cNvSpPr txBox="1">
            <a:spLocks noChangeArrowheads="1"/>
          </p:cNvSpPr>
          <p:nvPr/>
        </p:nvSpPr>
        <p:spPr bwMode="auto">
          <a:xfrm>
            <a:off x="674395" y="693932"/>
            <a:ext cx="1359791" cy="400110"/>
          </a:xfrm>
          <a:prstGeom prst="rect">
            <a:avLst/>
          </a:prstGeom>
          <a:noFill/>
          <a:ln w="9525">
            <a:noFill/>
            <a:miter lim="800000"/>
            <a:headEnd/>
            <a:tailEnd/>
          </a:ln>
        </p:spPr>
        <p:txBody>
          <a:bodyPr>
            <a:spAutoFit/>
          </a:bodyPr>
          <a:lstStyle/>
          <a:p>
            <a:pPr eaLnBrk="1" hangingPunct="1"/>
            <a:r>
              <a:rPr lang="zh-CN" altLang="en-US" sz="2000" dirty="0">
                <a:solidFill>
                  <a:schemeClr val="accent1"/>
                </a:solidFill>
                <a:latin typeface="微软雅黑" pitchFamily="34" charset="-122"/>
                <a:ea typeface="微软雅黑" pitchFamily="34" charset="-122"/>
              </a:rPr>
              <a:t>目  录</a:t>
            </a:r>
          </a:p>
        </p:txBody>
      </p:sp>
      <p:sp>
        <p:nvSpPr>
          <p:cNvPr id="34" name="矩形 33"/>
          <p:cNvSpPr/>
          <p:nvPr/>
        </p:nvSpPr>
        <p:spPr bwMode="auto">
          <a:xfrm>
            <a:off x="6947532" y="2283620"/>
            <a:ext cx="552344" cy="55244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r>
              <a:rPr lang="en-US" altLang="zh-CN" sz="1799" dirty="0"/>
              <a:t>4</a:t>
            </a:r>
            <a:endParaRPr lang="zh-CN" altLang="en-US" sz="1799" dirty="0"/>
          </a:p>
        </p:txBody>
      </p:sp>
      <p:grpSp>
        <p:nvGrpSpPr>
          <p:cNvPr id="8" name="组合 7"/>
          <p:cNvGrpSpPr>
            <a:grpSpLocks/>
          </p:cNvGrpSpPr>
          <p:nvPr/>
        </p:nvGrpSpPr>
        <p:grpSpPr bwMode="auto">
          <a:xfrm>
            <a:off x="6404970" y="3040450"/>
            <a:ext cx="1408459" cy="487371"/>
            <a:chOff x="3984782" y="880115"/>
            <a:chExt cx="1407818" cy="487440"/>
          </a:xfrm>
        </p:grpSpPr>
        <p:sp>
          <p:nvSpPr>
            <p:cNvPr id="37" name="文本框 66"/>
            <p:cNvSpPr txBox="1">
              <a:spLocks noChangeArrowheads="1"/>
            </p:cNvSpPr>
            <p:nvPr/>
          </p:nvSpPr>
          <p:spPr bwMode="auto">
            <a:xfrm>
              <a:off x="3984782" y="1152081"/>
              <a:ext cx="1331130" cy="2154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defRPr/>
              </a:pPr>
              <a:r>
                <a:rPr lang="en-US" altLang="zh-CN" sz="800" dirty="0">
                  <a:solidFill>
                    <a:schemeClr val="tx1">
                      <a:lumMod val="50000"/>
                      <a:lumOff val="50000"/>
                    </a:schemeClr>
                  </a:solidFill>
                  <a:latin typeface="Century Gothic" panose="020B0502020202020204" pitchFamily="34" charset="0"/>
                  <a:ea typeface="微软雅黑" panose="020B0503020204020204" pitchFamily="34" charset="-122"/>
                </a:rPr>
                <a:t>YOUR TITLE HERE</a:t>
              </a:r>
              <a:endParaRPr lang="zh-CN" altLang="en-US" sz="800" dirty="0">
                <a:solidFill>
                  <a:schemeClr val="tx1">
                    <a:lumMod val="50000"/>
                    <a:lumOff val="50000"/>
                  </a:schemeClr>
                </a:solidFill>
                <a:latin typeface="Century Gothic" panose="020B0502020202020204" pitchFamily="34" charset="0"/>
                <a:ea typeface="微软雅黑" panose="020B0503020204020204" pitchFamily="34" charset="-122"/>
              </a:endParaRPr>
            </a:p>
          </p:txBody>
        </p:sp>
        <p:sp>
          <p:nvSpPr>
            <p:cNvPr id="38" name="文本框 66"/>
            <p:cNvSpPr txBox="1">
              <a:spLocks noChangeArrowheads="1"/>
            </p:cNvSpPr>
            <p:nvPr/>
          </p:nvSpPr>
          <p:spPr bwMode="auto">
            <a:xfrm>
              <a:off x="4285110" y="880115"/>
              <a:ext cx="1107490" cy="277038"/>
            </a:xfrm>
            <a:prstGeom prst="rect">
              <a:avLst/>
            </a:prstGeom>
            <a:noFill/>
            <a:ln>
              <a:noFill/>
            </a:ln>
            <a:extLst/>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zh-CN" sz="1200" dirty="0">
                  <a:solidFill>
                    <a:schemeClr val="tx1">
                      <a:lumMod val="65000"/>
                      <a:lumOff val="35000"/>
                    </a:schemeClr>
                  </a:solidFill>
                  <a:latin typeface="微软雅黑" pitchFamily="34" charset="-122"/>
                  <a:ea typeface="微软雅黑" pitchFamily="34" charset="-122"/>
                </a:rPr>
                <a:t>明年工作计划</a:t>
              </a:r>
            </a:p>
          </p:txBody>
        </p:sp>
      </p:grpSp>
    </p:spTree>
    <p:extLst>
      <p:ext uri="{BB962C8B-B14F-4D97-AF65-F5344CB8AC3E}">
        <p14:creationId xmlns:p14="http://schemas.microsoft.com/office/powerpoint/2010/main" val="2920831329"/>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anim calcmode="lin" valueType="num">
                                      <p:cBhvr>
                                        <p:cTn id="8" dur="1000" fill="hold"/>
                                        <p:tgtEl>
                                          <p:spTgt spid="29"/>
                                        </p:tgtEl>
                                        <p:attrNameLst>
                                          <p:attrName>ppt_x</p:attrName>
                                        </p:attrNameLst>
                                      </p:cBhvr>
                                      <p:tavLst>
                                        <p:tav tm="0">
                                          <p:val>
                                            <p:strVal val="#ppt_x"/>
                                          </p:val>
                                        </p:tav>
                                        <p:tav tm="100000">
                                          <p:val>
                                            <p:strVal val="#ppt_x"/>
                                          </p:val>
                                        </p:tav>
                                      </p:tavLst>
                                    </p:anim>
                                    <p:anim calcmode="lin" valueType="num">
                                      <p:cBhvr>
                                        <p:cTn id="9" dur="1000" fill="hold"/>
                                        <p:tgtEl>
                                          <p:spTgt spid="29"/>
                                        </p:tgtEl>
                                        <p:attrNameLst>
                                          <p:attrName>ppt_y</p:attrName>
                                        </p:attrNameLst>
                                      </p:cBhvr>
                                      <p:tavLst>
                                        <p:tav tm="0">
                                          <p:val>
                                            <p:strVal val="#ppt_y+.1"/>
                                          </p:val>
                                        </p:tav>
                                        <p:tav tm="100000">
                                          <p:val>
                                            <p:strVal val="#ppt_y"/>
                                          </p:val>
                                        </p:tav>
                                      </p:tavLst>
                                    </p:anim>
                                  </p:childTnLst>
                                </p:cTn>
                              </p:par>
                              <p:par>
                                <p:cTn id="10" presetID="12" presetClass="entr" presetSubtype="8" fill="hold" grpId="0" nodeType="withEffect">
                                  <p:stCondLst>
                                    <p:cond delay="700"/>
                                  </p:stCondLst>
                                  <p:childTnLst>
                                    <p:set>
                                      <p:cBhvr>
                                        <p:cTn id="11" dur="1" fill="hold">
                                          <p:stCondLst>
                                            <p:cond delay="0"/>
                                          </p:stCondLst>
                                        </p:cTn>
                                        <p:tgtEl>
                                          <p:spTgt spid="28"/>
                                        </p:tgtEl>
                                        <p:attrNameLst>
                                          <p:attrName>style.visibility</p:attrName>
                                        </p:attrNameLst>
                                      </p:cBhvr>
                                      <p:to>
                                        <p:strVal val="visible"/>
                                      </p:to>
                                    </p:set>
                                    <p:animEffect transition="in" filter="slide(fromLeft)">
                                      <p:cBhvr>
                                        <p:cTn id="12" dur="500"/>
                                        <p:tgtEl>
                                          <p:spTgt spid="28"/>
                                        </p:tgtEl>
                                      </p:cBhvr>
                                    </p:animEffect>
                                  </p:childTnLst>
                                </p:cTn>
                              </p:par>
                              <p:par>
                                <p:cTn id="13" presetID="22" presetClass="entr" presetSubtype="8" fill="hold" nodeType="withEffect">
                                  <p:stCondLst>
                                    <p:cond delay="50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1000"/>
                                        <p:tgtEl>
                                          <p:spTgt spid="5"/>
                                        </p:tgtEl>
                                      </p:cBhvr>
                                    </p:animEffect>
                                  </p:childTnLst>
                                </p:cTn>
                              </p:par>
                              <p:par>
                                <p:cTn id="16" presetID="53" presetClass="entr" presetSubtype="0" fill="hold" grpId="0" nodeType="withEffect">
                                  <p:stCondLst>
                                    <p:cond delay="700"/>
                                  </p:stCondLst>
                                  <p:childTnLst>
                                    <p:set>
                                      <p:cBhvr>
                                        <p:cTn id="17" dur="1"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ppt_w</p:attrName>
                                        </p:attrNameLst>
                                      </p:cBhvr>
                                      <p:tavLst>
                                        <p:tav tm="0">
                                          <p:val>
                                            <p:fltVal val="0"/>
                                          </p:val>
                                        </p:tav>
                                        <p:tav tm="100000">
                                          <p:val>
                                            <p:strVal val="#ppt_w"/>
                                          </p:val>
                                        </p:tav>
                                      </p:tavLst>
                                    </p:anim>
                                    <p:anim calcmode="lin" valueType="num">
                                      <p:cBhvr>
                                        <p:cTn id="19" dur="1000" fill="hold"/>
                                        <p:tgtEl>
                                          <p:spTgt spid="7"/>
                                        </p:tgtEl>
                                        <p:attrNameLst>
                                          <p:attrName>ppt_h</p:attrName>
                                        </p:attrNameLst>
                                      </p:cBhvr>
                                      <p:tavLst>
                                        <p:tav tm="0">
                                          <p:val>
                                            <p:fltVal val="0"/>
                                          </p:val>
                                        </p:tav>
                                        <p:tav tm="100000">
                                          <p:val>
                                            <p:strVal val="#ppt_h"/>
                                          </p:val>
                                        </p:tav>
                                      </p:tavLst>
                                    </p:anim>
                                    <p:animEffect transition="in" filter="fade">
                                      <p:cBhvr>
                                        <p:cTn id="20" dur="1000"/>
                                        <p:tgtEl>
                                          <p:spTgt spid="7"/>
                                        </p:tgtEl>
                                      </p:cBhvr>
                                    </p:animEffect>
                                  </p:childTnLst>
                                </p:cTn>
                              </p:par>
                              <p:par>
                                <p:cTn id="21" presetID="2" presetClass="entr" presetSubtype="2" fill="hold" nodeType="withEffect">
                                  <p:stCondLst>
                                    <p:cond delay="900"/>
                                  </p:stCondLst>
                                  <p:childTnLst>
                                    <p:set>
                                      <p:cBhvr>
                                        <p:cTn id="22" dur="1" fill="hold">
                                          <p:stCondLst>
                                            <p:cond delay="0"/>
                                          </p:stCondLst>
                                        </p:cTn>
                                        <p:tgtEl>
                                          <p:spTgt spid="2"/>
                                        </p:tgtEl>
                                        <p:attrNameLst>
                                          <p:attrName>style.visibility</p:attrName>
                                        </p:attrNameLst>
                                      </p:cBhvr>
                                      <p:to>
                                        <p:strVal val="visible"/>
                                      </p:to>
                                    </p:set>
                                    <p:anim calcmode="lin" valueType="num">
                                      <p:cBhvr additive="base">
                                        <p:cTn id="23" dur="1000" fill="hold"/>
                                        <p:tgtEl>
                                          <p:spTgt spid="2"/>
                                        </p:tgtEl>
                                        <p:attrNameLst>
                                          <p:attrName>ppt_x</p:attrName>
                                        </p:attrNameLst>
                                      </p:cBhvr>
                                      <p:tavLst>
                                        <p:tav tm="0">
                                          <p:val>
                                            <p:strVal val="1+#ppt_w/2"/>
                                          </p:val>
                                        </p:tav>
                                        <p:tav tm="100000">
                                          <p:val>
                                            <p:strVal val="#ppt_x"/>
                                          </p:val>
                                        </p:tav>
                                      </p:tavLst>
                                    </p:anim>
                                    <p:anim calcmode="lin" valueType="num">
                                      <p:cBhvr additive="base">
                                        <p:cTn id="24" dur="1000" fill="hold"/>
                                        <p:tgtEl>
                                          <p:spTgt spid="2"/>
                                        </p:tgtEl>
                                        <p:attrNameLst>
                                          <p:attrName>ppt_y</p:attrName>
                                        </p:attrNameLst>
                                      </p:cBhvr>
                                      <p:tavLst>
                                        <p:tav tm="0">
                                          <p:val>
                                            <p:strVal val="#ppt_y"/>
                                          </p:val>
                                        </p:tav>
                                        <p:tav tm="100000">
                                          <p:val>
                                            <p:strVal val="#ppt_y"/>
                                          </p:val>
                                        </p:tav>
                                      </p:tavLst>
                                    </p:anim>
                                  </p:childTnLst>
                                </p:cTn>
                              </p:par>
                              <p:par>
                                <p:cTn id="25" presetID="53" presetClass="entr" presetSubtype="0" fill="hold" grpId="0" nodeType="withEffect">
                                  <p:stCondLst>
                                    <p:cond delay="900"/>
                                  </p:stCondLst>
                                  <p:childTnLst>
                                    <p:set>
                                      <p:cBhvr>
                                        <p:cTn id="26" dur="1" fill="hold">
                                          <p:stCondLst>
                                            <p:cond delay="0"/>
                                          </p:stCondLst>
                                        </p:cTn>
                                        <p:tgtEl>
                                          <p:spTgt spid="10"/>
                                        </p:tgtEl>
                                        <p:attrNameLst>
                                          <p:attrName>style.visibility</p:attrName>
                                        </p:attrNameLst>
                                      </p:cBhvr>
                                      <p:to>
                                        <p:strVal val="visible"/>
                                      </p:to>
                                    </p:set>
                                    <p:anim calcmode="lin" valueType="num">
                                      <p:cBhvr>
                                        <p:cTn id="27" dur="1000" fill="hold"/>
                                        <p:tgtEl>
                                          <p:spTgt spid="10"/>
                                        </p:tgtEl>
                                        <p:attrNameLst>
                                          <p:attrName>ppt_w</p:attrName>
                                        </p:attrNameLst>
                                      </p:cBhvr>
                                      <p:tavLst>
                                        <p:tav tm="0">
                                          <p:val>
                                            <p:fltVal val="0"/>
                                          </p:val>
                                        </p:tav>
                                        <p:tav tm="100000">
                                          <p:val>
                                            <p:strVal val="#ppt_w"/>
                                          </p:val>
                                        </p:tav>
                                      </p:tavLst>
                                    </p:anim>
                                    <p:anim calcmode="lin" valueType="num">
                                      <p:cBhvr>
                                        <p:cTn id="28" dur="1000" fill="hold"/>
                                        <p:tgtEl>
                                          <p:spTgt spid="10"/>
                                        </p:tgtEl>
                                        <p:attrNameLst>
                                          <p:attrName>ppt_h</p:attrName>
                                        </p:attrNameLst>
                                      </p:cBhvr>
                                      <p:tavLst>
                                        <p:tav tm="0">
                                          <p:val>
                                            <p:fltVal val="0"/>
                                          </p:val>
                                        </p:tav>
                                        <p:tav tm="100000">
                                          <p:val>
                                            <p:strVal val="#ppt_h"/>
                                          </p:val>
                                        </p:tav>
                                      </p:tavLst>
                                    </p:anim>
                                    <p:animEffect transition="in" filter="fade">
                                      <p:cBhvr>
                                        <p:cTn id="29" dur="1000"/>
                                        <p:tgtEl>
                                          <p:spTgt spid="10"/>
                                        </p:tgtEl>
                                      </p:cBhvr>
                                    </p:animEffect>
                                  </p:childTnLst>
                                </p:cTn>
                              </p:par>
                              <p:par>
                                <p:cTn id="30" presetID="2" presetClass="entr" presetSubtype="2" fill="hold" nodeType="withEffect">
                                  <p:stCondLst>
                                    <p:cond delay="1100"/>
                                  </p:stCondLst>
                                  <p:childTnLst>
                                    <p:set>
                                      <p:cBhvr>
                                        <p:cTn id="31" dur="1" fill="hold">
                                          <p:stCondLst>
                                            <p:cond delay="0"/>
                                          </p:stCondLst>
                                        </p:cTn>
                                        <p:tgtEl>
                                          <p:spTgt spid="3"/>
                                        </p:tgtEl>
                                        <p:attrNameLst>
                                          <p:attrName>style.visibility</p:attrName>
                                        </p:attrNameLst>
                                      </p:cBhvr>
                                      <p:to>
                                        <p:strVal val="visible"/>
                                      </p:to>
                                    </p:set>
                                    <p:anim calcmode="lin" valueType="num">
                                      <p:cBhvr additive="base">
                                        <p:cTn id="32" dur="1000" fill="hold"/>
                                        <p:tgtEl>
                                          <p:spTgt spid="3"/>
                                        </p:tgtEl>
                                        <p:attrNameLst>
                                          <p:attrName>ppt_x</p:attrName>
                                        </p:attrNameLst>
                                      </p:cBhvr>
                                      <p:tavLst>
                                        <p:tav tm="0">
                                          <p:val>
                                            <p:strVal val="1+#ppt_w/2"/>
                                          </p:val>
                                        </p:tav>
                                        <p:tav tm="100000">
                                          <p:val>
                                            <p:strVal val="#ppt_x"/>
                                          </p:val>
                                        </p:tav>
                                      </p:tavLst>
                                    </p:anim>
                                    <p:anim calcmode="lin" valueType="num">
                                      <p:cBhvr additive="base">
                                        <p:cTn id="33" dur="1000" fill="hold"/>
                                        <p:tgtEl>
                                          <p:spTgt spid="3"/>
                                        </p:tgtEl>
                                        <p:attrNameLst>
                                          <p:attrName>ppt_y</p:attrName>
                                        </p:attrNameLst>
                                      </p:cBhvr>
                                      <p:tavLst>
                                        <p:tav tm="0">
                                          <p:val>
                                            <p:strVal val="#ppt_y"/>
                                          </p:val>
                                        </p:tav>
                                        <p:tav tm="100000">
                                          <p:val>
                                            <p:strVal val="#ppt_y"/>
                                          </p:val>
                                        </p:tav>
                                      </p:tavLst>
                                    </p:anim>
                                  </p:childTnLst>
                                </p:cTn>
                              </p:par>
                              <p:par>
                                <p:cTn id="34" presetID="53" presetClass="entr" presetSubtype="0" fill="hold" grpId="0" nodeType="withEffect">
                                  <p:stCondLst>
                                    <p:cond delay="1200"/>
                                  </p:stCondLst>
                                  <p:childTnLst>
                                    <p:set>
                                      <p:cBhvr>
                                        <p:cTn id="35" dur="1" fill="hold">
                                          <p:stCondLst>
                                            <p:cond delay="0"/>
                                          </p:stCondLst>
                                        </p:cTn>
                                        <p:tgtEl>
                                          <p:spTgt spid="13"/>
                                        </p:tgtEl>
                                        <p:attrNameLst>
                                          <p:attrName>style.visibility</p:attrName>
                                        </p:attrNameLst>
                                      </p:cBhvr>
                                      <p:to>
                                        <p:strVal val="visible"/>
                                      </p:to>
                                    </p:set>
                                    <p:anim calcmode="lin" valueType="num">
                                      <p:cBhvr>
                                        <p:cTn id="36" dur="1000" fill="hold"/>
                                        <p:tgtEl>
                                          <p:spTgt spid="13"/>
                                        </p:tgtEl>
                                        <p:attrNameLst>
                                          <p:attrName>ppt_w</p:attrName>
                                        </p:attrNameLst>
                                      </p:cBhvr>
                                      <p:tavLst>
                                        <p:tav tm="0">
                                          <p:val>
                                            <p:fltVal val="0"/>
                                          </p:val>
                                        </p:tav>
                                        <p:tav tm="100000">
                                          <p:val>
                                            <p:strVal val="#ppt_w"/>
                                          </p:val>
                                        </p:tav>
                                      </p:tavLst>
                                    </p:anim>
                                    <p:anim calcmode="lin" valueType="num">
                                      <p:cBhvr>
                                        <p:cTn id="37" dur="1000" fill="hold"/>
                                        <p:tgtEl>
                                          <p:spTgt spid="13"/>
                                        </p:tgtEl>
                                        <p:attrNameLst>
                                          <p:attrName>ppt_h</p:attrName>
                                        </p:attrNameLst>
                                      </p:cBhvr>
                                      <p:tavLst>
                                        <p:tav tm="0">
                                          <p:val>
                                            <p:fltVal val="0"/>
                                          </p:val>
                                        </p:tav>
                                        <p:tav tm="100000">
                                          <p:val>
                                            <p:strVal val="#ppt_h"/>
                                          </p:val>
                                        </p:tav>
                                      </p:tavLst>
                                    </p:anim>
                                    <p:animEffect transition="in" filter="fade">
                                      <p:cBhvr>
                                        <p:cTn id="38" dur="1000"/>
                                        <p:tgtEl>
                                          <p:spTgt spid="13"/>
                                        </p:tgtEl>
                                      </p:cBhvr>
                                    </p:animEffect>
                                  </p:childTnLst>
                                </p:cTn>
                              </p:par>
                              <p:par>
                                <p:cTn id="39" presetID="2" presetClass="entr" presetSubtype="2" fill="hold" nodeType="withEffect">
                                  <p:stCondLst>
                                    <p:cond delay="140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1000" fill="hold"/>
                                        <p:tgtEl>
                                          <p:spTgt spid="6"/>
                                        </p:tgtEl>
                                        <p:attrNameLst>
                                          <p:attrName>ppt_x</p:attrName>
                                        </p:attrNameLst>
                                      </p:cBhvr>
                                      <p:tavLst>
                                        <p:tav tm="0">
                                          <p:val>
                                            <p:strVal val="1+#ppt_w/2"/>
                                          </p:val>
                                        </p:tav>
                                        <p:tav tm="100000">
                                          <p:val>
                                            <p:strVal val="#ppt_x"/>
                                          </p:val>
                                        </p:tav>
                                      </p:tavLst>
                                    </p:anim>
                                    <p:anim calcmode="lin" valueType="num">
                                      <p:cBhvr additive="base">
                                        <p:cTn id="42" dur="1000" fill="hold"/>
                                        <p:tgtEl>
                                          <p:spTgt spid="6"/>
                                        </p:tgtEl>
                                        <p:attrNameLst>
                                          <p:attrName>ppt_y</p:attrName>
                                        </p:attrNameLst>
                                      </p:cBhvr>
                                      <p:tavLst>
                                        <p:tav tm="0">
                                          <p:val>
                                            <p:strVal val="#ppt_y"/>
                                          </p:val>
                                        </p:tav>
                                        <p:tav tm="100000">
                                          <p:val>
                                            <p:strVal val="#ppt_y"/>
                                          </p:val>
                                        </p:tav>
                                      </p:tavLst>
                                    </p:anim>
                                  </p:childTnLst>
                                </p:cTn>
                              </p:par>
                              <p:par>
                                <p:cTn id="43" presetID="53" presetClass="entr" presetSubtype="0" fill="hold" grpId="0" nodeType="withEffect">
                                  <p:stCondLst>
                                    <p:cond delay="1500"/>
                                  </p:stCondLst>
                                  <p:childTnLst>
                                    <p:set>
                                      <p:cBhvr>
                                        <p:cTn id="44" dur="1" fill="hold">
                                          <p:stCondLst>
                                            <p:cond delay="0"/>
                                          </p:stCondLst>
                                        </p:cTn>
                                        <p:tgtEl>
                                          <p:spTgt spid="34"/>
                                        </p:tgtEl>
                                        <p:attrNameLst>
                                          <p:attrName>style.visibility</p:attrName>
                                        </p:attrNameLst>
                                      </p:cBhvr>
                                      <p:to>
                                        <p:strVal val="visible"/>
                                      </p:to>
                                    </p:set>
                                    <p:anim calcmode="lin" valueType="num">
                                      <p:cBhvr>
                                        <p:cTn id="45" dur="1000" fill="hold"/>
                                        <p:tgtEl>
                                          <p:spTgt spid="34"/>
                                        </p:tgtEl>
                                        <p:attrNameLst>
                                          <p:attrName>ppt_w</p:attrName>
                                        </p:attrNameLst>
                                      </p:cBhvr>
                                      <p:tavLst>
                                        <p:tav tm="0">
                                          <p:val>
                                            <p:fltVal val="0"/>
                                          </p:val>
                                        </p:tav>
                                        <p:tav tm="100000">
                                          <p:val>
                                            <p:strVal val="#ppt_w"/>
                                          </p:val>
                                        </p:tav>
                                      </p:tavLst>
                                    </p:anim>
                                    <p:anim calcmode="lin" valueType="num">
                                      <p:cBhvr>
                                        <p:cTn id="46" dur="1000" fill="hold"/>
                                        <p:tgtEl>
                                          <p:spTgt spid="34"/>
                                        </p:tgtEl>
                                        <p:attrNameLst>
                                          <p:attrName>ppt_h</p:attrName>
                                        </p:attrNameLst>
                                      </p:cBhvr>
                                      <p:tavLst>
                                        <p:tav tm="0">
                                          <p:val>
                                            <p:fltVal val="0"/>
                                          </p:val>
                                        </p:tav>
                                        <p:tav tm="100000">
                                          <p:val>
                                            <p:strVal val="#ppt_h"/>
                                          </p:val>
                                        </p:tav>
                                      </p:tavLst>
                                    </p:anim>
                                    <p:animEffect transition="in" filter="fade">
                                      <p:cBhvr>
                                        <p:cTn id="47" dur="1000"/>
                                        <p:tgtEl>
                                          <p:spTgt spid="34"/>
                                        </p:tgtEl>
                                      </p:cBhvr>
                                    </p:animEffect>
                                  </p:childTnLst>
                                </p:cTn>
                              </p:par>
                              <p:par>
                                <p:cTn id="48" presetID="2" presetClass="entr" presetSubtype="2" fill="hold" nodeType="withEffect">
                                  <p:stCondLst>
                                    <p:cond delay="2100"/>
                                  </p:stCondLst>
                                  <p:childTnLst>
                                    <p:set>
                                      <p:cBhvr>
                                        <p:cTn id="49" dur="1" fill="hold">
                                          <p:stCondLst>
                                            <p:cond delay="0"/>
                                          </p:stCondLst>
                                        </p:cTn>
                                        <p:tgtEl>
                                          <p:spTgt spid="8"/>
                                        </p:tgtEl>
                                        <p:attrNameLst>
                                          <p:attrName>style.visibility</p:attrName>
                                        </p:attrNameLst>
                                      </p:cBhvr>
                                      <p:to>
                                        <p:strVal val="visible"/>
                                      </p:to>
                                    </p:set>
                                    <p:anim calcmode="lin" valueType="num">
                                      <p:cBhvr additive="base">
                                        <p:cTn id="50" dur="1000" fill="hold"/>
                                        <p:tgtEl>
                                          <p:spTgt spid="8"/>
                                        </p:tgtEl>
                                        <p:attrNameLst>
                                          <p:attrName>ppt_x</p:attrName>
                                        </p:attrNameLst>
                                      </p:cBhvr>
                                      <p:tavLst>
                                        <p:tav tm="0">
                                          <p:val>
                                            <p:strVal val="1+#ppt_w/2"/>
                                          </p:val>
                                        </p:tav>
                                        <p:tav tm="100000">
                                          <p:val>
                                            <p:strVal val="#ppt_x"/>
                                          </p:val>
                                        </p:tav>
                                      </p:tavLst>
                                    </p:anim>
                                    <p:anim calcmode="lin" valueType="num">
                                      <p:cBhvr additive="base">
                                        <p:cTn id="51" dur="10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3" grpId="0" animBg="1"/>
      <p:bldP spid="29" grpId="0"/>
      <p:bldP spid="28" grpId="0"/>
      <p:bldP spid="3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135264" y="2726191"/>
            <a:ext cx="3009662" cy="1686084"/>
            <a:chOff x="4455215" y="3178519"/>
            <a:chExt cx="3248025" cy="1819275"/>
          </a:xfrm>
        </p:grpSpPr>
        <p:sp>
          <p:nvSpPr>
            <p:cNvPr id="4" name="Oval 3"/>
            <p:cNvSpPr/>
            <p:nvPr/>
          </p:nvSpPr>
          <p:spPr>
            <a:xfrm>
              <a:off x="4455215" y="3349969"/>
              <a:ext cx="3248025" cy="1647825"/>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Oval 4"/>
            <p:cNvSpPr/>
            <p:nvPr/>
          </p:nvSpPr>
          <p:spPr>
            <a:xfrm>
              <a:off x="4474266" y="3178519"/>
              <a:ext cx="3190968" cy="165549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 name="Group 5"/>
          <p:cNvGrpSpPr/>
          <p:nvPr/>
        </p:nvGrpSpPr>
        <p:grpSpPr>
          <a:xfrm>
            <a:off x="5512470" y="2413018"/>
            <a:ext cx="2255249" cy="1316900"/>
            <a:chOff x="4872410" y="2840610"/>
            <a:chExt cx="2433863" cy="1420928"/>
          </a:xfrm>
        </p:grpSpPr>
        <p:sp>
          <p:nvSpPr>
            <p:cNvPr id="7" name="Oval 6"/>
            <p:cNvSpPr/>
            <p:nvPr/>
          </p:nvSpPr>
          <p:spPr>
            <a:xfrm>
              <a:off x="4872410" y="3026763"/>
              <a:ext cx="2433863" cy="1234775"/>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Oval 7"/>
            <p:cNvSpPr/>
            <p:nvPr/>
          </p:nvSpPr>
          <p:spPr>
            <a:xfrm>
              <a:off x="4885109" y="2840610"/>
              <a:ext cx="2386425" cy="124052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Group 8"/>
          <p:cNvGrpSpPr/>
          <p:nvPr/>
        </p:nvGrpSpPr>
        <p:grpSpPr>
          <a:xfrm>
            <a:off x="5821909" y="2084320"/>
            <a:ext cx="1636372" cy="993528"/>
            <a:chOff x="5206749" y="2418487"/>
            <a:chExt cx="1765970" cy="1072010"/>
          </a:xfrm>
        </p:grpSpPr>
        <p:sp>
          <p:nvSpPr>
            <p:cNvPr id="10" name="Oval 9"/>
            <p:cNvSpPr/>
            <p:nvPr/>
          </p:nvSpPr>
          <p:spPr>
            <a:xfrm>
              <a:off x="5206749" y="2584321"/>
              <a:ext cx="1765970" cy="906176"/>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Oval 10"/>
            <p:cNvSpPr/>
            <p:nvPr/>
          </p:nvSpPr>
          <p:spPr>
            <a:xfrm>
              <a:off x="5219449" y="2418487"/>
              <a:ext cx="1709186" cy="910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9" name="Group 11"/>
          <p:cNvGrpSpPr/>
          <p:nvPr/>
        </p:nvGrpSpPr>
        <p:grpSpPr>
          <a:xfrm>
            <a:off x="6148102" y="1817631"/>
            <a:ext cx="983982" cy="616148"/>
            <a:chOff x="5567255" y="2130730"/>
            <a:chExt cx="1061912" cy="664820"/>
          </a:xfrm>
        </p:grpSpPr>
        <p:sp>
          <p:nvSpPr>
            <p:cNvPr id="13" name="Oval 12"/>
            <p:cNvSpPr/>
            <p:nvPr/>
          </p:nvSpPr>
          <p:spPr>
            <a:xfrm>
              <a:off x="5567256" y="2250649"/>
              <a:ext cx="1061911" cy="54490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Oval 13"/>
            <p:cNvSpPr/>
            <p:nvPr/>
          </p:nvSpPr>
          <p:spPr>
            <a:xfrm>
              <a:off x="5567255" y="2130730"/>
              <a:ext cx="1055562" cy="54743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600" dirty="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2" name="Group 14"/>
          <p:cNvGrpSpPr/>
          <p:nvPr/>
        </p:nvGrpSpPr>
        <p:grpSpPr>
          <a:xfrm flipH="1">
            <a:off x="1027191" y="1677738"/>
            <a:ext cx="5191906" cy="353585"/>
            <a:chOff x="4221330" y="2223664"/>
            <a:chExt cx="6091070" cy="471383"/>
          </a:xfrm>
        </p:grpSpPr>
        <p:cxnSp>
          <p:nvCxnSpPr>
            <p:cNvPr id="16" name="Straight Connector 15"/>
            <p:cNvCxnSpPr/>
            <p:nvPr/>
          </p:nvCxnSpPr>
          <p:spPr>
            <a:xfrm flipV="1">
              <a:off x="4221330" y="2223664"/>
              <a:ext cx="691096" cy="47138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4912426" y="2224329"/>
              <a:ext cx="5399974"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18" name="TextBox 17"/>
          <p:cNvSpPr txBox="1"/>
          <p:nvPr/>
        </p:nvSpPr>
        <p:spPr>
          <a:xfrm>
            <a:off x="1127816" y="1895025"/>
            <a:ext cx="2863415" cy="287216"/>
          </a:xfrm>
          <a:prstGeom prst="rect">
            <a:avLst/>
          </a:prstGeom>
          <a:noFill/>
        </p:spPr>
        <p:txBody>
          <a:bodyPr wrap="square" lIns="65021" tIns="32510" rIns="65021" bIns="32510" rtlCol="0">
            <a:spAutoFit/>
          </a:bodyPr>
          <a:lstStyle/>
          <a:p>
            <a:pPr algn="just">
              <a:lnSpc>
                <a:spcPct val="120000"/>
              </a:lnSpc>
            </a:pPr>
            <a:r>
              <a:rPr lang="en-US"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id-ID"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extBox 18"/>
          <p:cNvSpPr txBox="1"/>
          <p:nvPr/>
        </p:nvSpPr>
        <p:spPr>
          <a:xfrm>
            <a:off x="1127816" y="1690941"/>
            <a:ext cx="1123539" cy="250290"/>
          </a:xfrm>
          <a:prstGeom prst="rect">
            <a:avLst/>
          </a:prstGeom>
          <a:noFill/>
        </p:spPr>
        <p:txBody>
          <a:bodyPr wrap="square" lIns="65021" tIns="32510" rIns="65021" bIns="32510" rtlCol="0">
            <a:spAutoFit/>
          </a:bodyPr>
          <a:lstStyle/>
          <a:p>
            <a:pPr>
              <a:lnSpc>
                <a:spcPct val="120000"/>
              </a:lnSpc>
            </a:pPr>
            <a:r>
              <a:rPr lang="zh-CN" alt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id-ID"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TextBox 19"/>
          <p:cNvSpPr txBox="1"/>
          <p:nvPr/>
        </p:nvSpPr>
        <p:spPr>
          <a:xfrm>
            <a:off x="1391731" y="2576561"/>
            <a:ext cx="2863415" cy="287216"/>
          </a:xfrm>
          <a:prstGeom prst="rect">
            <a:avLst/>
          </a:prstGeom>
          <a:noFill/>
        </p:spPr>
        <p:txBody>
          <a:bodyPr wrap="square" lIns="65021" tIns="32510" rIns="65021" bIns="32510" rtlCol="0">
            <a:spAutoFit/>
          </a:bodyPr>
          <a:lstStyle/>
          <a:p>
            <a:pPr algn="just">
              <a:lnSpc>
                <a:spcPct val="120000"/>
              </a:lnSpc>
            </a:pPr>
            <a:r>
              <a:rPr lang="en-US"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id-ID"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TextBox 20"/>
          <p:cNvSpPr txBox="1"/>
          <p:nvPr/>
        </p:nvSpPr>
        <p:spPr>
          <a:xfrm>
            <a:off x="1391731" y="2412271"/>
            <a:ext cx="1123539" cy="250290"/>
          </a:xfrm>
          <a:prstGeom prst="rect">
            <a:avLst/>
          </a:prstGeom>
          <a:noFill/>
        </p:spPr>
        <p:txBody>
          <a:bodyPr wrap="square" lIns="65021" tIns="32510" rIns="65021" bIns="32510" rtlCol="0">
            <a:spAutoFit/>
          </a:bodyPr>
          <a:lstStyle/>
          <a:p>
            <a:pPr>
              <a:lnSpc>
                <a:spcPct val="120000"/>
              </a:lnSpc>
            </a:pPr>
            <a:r>
              <a:rPr lang="zh-CN" alt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id-ID"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5" name="Group 21"/>
          <p:cNvGrpSpPr/>
          <p:nvPr/>
        </p:nvGrpSpPr>
        <p:grpSpPr>
          <a:xfrm flipH="1">
            <a:off x="1331613" y="2380747"/>
            <a:ext cx="4537876" cy="208580"/>
            <a:chOff x="4627246" y="3160881"/>
            <a:chExt cx="6050833" cy="278069"/>
          </a:xfrm>
        </p:grpSpPr>
        <p:cxnSp>
          <p:nvCxnSpPr>
            <p:cNvPr id="23" name="Straight Connector 22"/>
            <p:cNvCxnSpPr/>
            <p:nvPr/>
          </p:nvCxnSpPr>
          <p:spPr>
            <a:xfrm flipV="1">
              <a:off x="4627246" y="3160881"/>
              <a:ext cx="658677" cy="27806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5278105" y="3163402"/>
              <a:ext cx="5399974"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1649787" y="3226857"/>
            <a:ext cx="2863415" cy="287216"/>
          </a:xfrm>
          <a:prstGeom prst="rect">
            <a:avLst/>
          </a:prstGeom>
          <a:noFill/>
        </p:spPr>
        <p:txBody>
          <a:bodyPr wrap="square" lIns="65021" tIns="32510" rIns="65021" bIns="32510" rtlCol="0">
            <a:spAutoFit/>
          </a:bodyPr>
          <a:lstStyle/>
          <a:p>
            <a:pPr algn="just">
              <a:lnSpc>
                <a:spcPct val="120000"/>
              </a:lnSpc>
            </a:pPr>
            <a:r>
              <a:rPr lang="en-US"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id-ID"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TextBox 25"/>
          <p:cNvSpPr txBox="1"/>
          <p:nvPr/>
        </p:nvSpPr>
        <p:spPr>
          <a:xfrm>
            <a:off x="1649787" y="3022776"/>
            <a:ext cx="1123539" cy="250290"/>
          </a:xfrm>
          <a:prstGeom prst="rect">
            <a:avLst/>
          </a:prstGeom>
          <a:noFill/>
        </p:spPr>
        <p:txBody>
          <a:bodyPr wrap="square" lIns="65021" tIns="32510" rIns="65021" bIns="32510" rtlCol="0">
            <a:spAutoFit/>
          </a:bodyPr>
          <a:lstStyle/>
          <a:p>
            <a:pPr>
              <a:lnSpc>
                <a:spcPct val="120000"/>
              </a:lnSpc>
            </a:pPr>
            <a:r>
              <a:rPr lang="zh-CN" alt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id-ID"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TextBox 26"/>
          <p:cNvSpPr txBox="1"/>
          <p:nvPr/>
        </p:nvSpPr>
        <p:spPr>
          <a:xfrm>
            <a:off x="2015820" y="3908394"/>
            <a:ext cx="2863415" cy="287216"/>
          </a:xfrm>
          <a:prstGeom prst="rect">
            <a:avLst/>
          </a:prstGeom>
          <a:noFill/>
        </p:spPr>
        <p:txBody>
          <a:bodyPr wrap="square" lIns="65021" tIns="32510" rIns="65021" bIns="32510" rtlCol="0">
            <a:spAutoFit/>
          </a:bodyPr>
          <a:lstStyle/>
          <a:p>
            <a:pPr algn="just">
              <a:lnSpc>
                <a:spcPct val="120000"/>
              </a:lnSpc>
            </a:pPr>
            <a:r>
              <a:rPr lang="en-US"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Please replace text, click add relevant headline, modify the text content, also can copy your content to this directly.</a:t>
            </a:r>
            <a:r>
              <a:rPr lang="zh-CN" alt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id-ID" altLang="zh-CN"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TextBox 27"/>
          <p:cNvSpPr txBox="1"/>
          <p:nvPr/>
        </p:nvSpPr>
        <p:spPr>
          <a:xfrm>
            <a:off x="2015820" y="3744104"/>
            <a:ext cx="1123539" cy="250290"/>
          </a:xfrm>
          <a:prstGeom prst="rect">
            <a:avLst/>
          </a:prstGeom>
          <a:noFill/>
        </p:spPr>
        <p:txBody>
          <a:bodyPr wrap="square" lIns="65021" tIns="32510" rIns="65021" bIns="32510" rtlCol="0">
            <a:spAutoFit/>
          </a:bodyPr>
          <a:lstStyle/>
          <a:p>
            <a:pPr>
              <a:lnSpc>
                <a:spcPct val="120000"/>
              </a:lnSpc>
            </a:pPr>
            <a:r>
              <a:rPr lang="zh-CN" altLang="en-US"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id-ID" sz="1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9" name="Straight Connector 28"/>
          <p:cNvCxnSpPr/>
          <p:nvPr/>
        </p:nvCxnSpPr>
        <p:spPr>
          <a:xfrm flipH="1">
            <a:off x="1602000" y="3014971"/>
            <a:ext cx="4267489"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22" name="Group 29"/>
          <p:cNvGrpSpPr/>
          <p:nvPr/>
        </p:nvGrpSpPr>
        <p:grpSpPr>
          <a:xfrm flipH="1">
            <a:off x="1953285" y="3291835"/>
            <a:ext cx="3523970" cy="431238"/>
            <a:chOff x="5456187" y="4515725"/>
            <a:chExt cx="6232222" cy="434682"/>
          </a:xfrm>
        </p:grpSpPr>
        <p:cxnSp>
          <p:nvCxnSpPr>
            <p:cNvPr id="31" name="Straight Connector 30"/>
            <p:cNvCxnSpPr/>
            <p:nvPr/>
          </p:nvCxnSpPr>
          <p:spPr>
            <a:xfrm>
              <a:off x="5456187" y="4515725"/>
              <a:ext cx="840066" cy="4321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288435" y="4950407"/>
              <a:ext cx="5399974" cy="0"/>
            </a:xfrm>
            <a:prstGeom prst="line">
              <a:avLst/>
            </a:prstGeom>
            <a:ln>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18866367"/>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50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75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1000"/>
                                        <p:tgtEl>
                                          <p:spTgt spid="6"/>
                                        </p:tgtEl>
                                      </p:cBhvr>
                                    </p:animEffect>
                                    <p:anim calcmode="lin" valueType="num">
                                      <p:cBhvr>
                                        <p:cTn id="18" dur="1000" fill="hold"/>
                                        <p:tgtEl>
                                          <p:spTgt spid="6"/>
                                        </p:tgtEl>
                                        <p:attrNameLst>
                                          <p:attrName>ppt_x</p:attrName>
                                        </p:attrNameLst>
                                      </p:cBhvr>
                                      <p:tavLst>
                                        <p:tav tm="0">
                                          <p:val>
                                            <p:strVal val="#ppt_x"/>
                                          </p:val>
                                        </p:tav>
                                        <p:tav tm="100000">
                                          <p:val>
                                            <p:strVal val="#ppt_x"/>
                                          </p:val>
                                        </p:tav>
                                      </p:tavLst>
                                    </p:anim>
                                    <p:anim calcmode="lin" valueType="num">
                                      <p:cBhvr>
                                        <p:cTn id="19" dur="1000" fill="hold"/>
                                        <p:tgtEl>
                                          <p:spTgt spid="6"/>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10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22" presetClass="entr" presetSubtype="2" fill="hold" nodeType="after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right)">
                                      <p:cBhvr>
                                        <p:cTn id="28" dur="500"/>
                                        <p:tgtEl>
                                          <p:spTgt spid="12"/>
                                        </p:tgtEl>
                                      </p:cBhvr>
                                    </p:animEffect>
                                  </p:childTnLst>
                                </p:cTn>
                              </p:par>
                              <p:par>
                                <p:cTn id="29" presetID="22" presetClass="entr" presetSubtype="2"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par>
                                <p:cTn id="32" presetID="22" presetClass="entr" presetSubtype="2" fill="hold" nodeType="withEffect">
                                  <p:stCondLst>
                                    <p:cond delay="0"/>
                                  </p:stCondLst>
                                  <p:childTnLst>
                                    <p:set>
                                      <p:cBhvr>
                                        <p:cTn id="33" dur="1" fill="hold">
                                          <p:stCondLst>
                                            <p:cond delay="0"/>
                                          </p:stCondLst>
                                        </p:cTn>
                                        <p:tgtEl>
                                          <p:spTgt spid="29"/>
                                        </p:tgtEl>
                                        <p:attrNameLst>
                                          <p:attrName>style.visibility</p:attrName>
                                        </p:attrNameLst>
                                      </p:cBhvr>
                                      <p:to>
                                        <p:strVal val="visible"/>
                                      </p:to>
                                    </p:set>
                                    <p:animEffect transition="in" filter="wipe(right)">
                                      <p:cBhvr>
                                        <p:cTn id="34" dur="500"/>
                                        <p:tgtEl>
                                          <p:spTgt spid="29"/>
                                        </p:tgtEl>
                                      </p:cBhvr>
                                    </p:animEffect>
                                  </p:childTnLst>
                                </p:cTn>
                              </p:par>
                              <p:par>
                                <p:cTn id="35" presetID="22" presetClass="entr" presetSubtype="2"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wipe(right)">
                                      <p:cBhvr>
                                        <p:cTn id="37" dur="500"/>
                                        <p:tgtEl>
                                          <p:spTgt spid="22"/>
                                        </p:tgtEl>
                                      </p:cBhvr>
                                    </p:animEffect>
                                  </p:childTnLst>
                                </p:cTn>
                              </p:par>
                            </p:childTnLst>
                          </p:cTn>
                        </p:par>
                        <p:par>
                          <p:cTn id="38" fill="hold">
                            <p:stCondLst>
                              <p:cond delay="2500"/>
                            </p:stCondLst>
                            <p:childTnLst>
                              <p:par>
                                <p:cTn id="39" presetID="10" presetClass="entr" presetSubtype="0" fill="hold" grpId="0" nodeType="after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fade">
                                      <p:cBhvr>
                                        <p:cTn id="47" dur="500"/>
                                        <p:tgtEl>
                                          <p:spTgt spid="2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0"/>
                                        </p:tgtEl>
                                        <p:attrNameLst>
                                          <p:attrName>style.visibility</p:attrName>
                                        </p:attrNameLst>
                                      </p:cBhvr>
                                      <p:to>
                                        <p:strVal val="visible"/>
                                      </p:to>
                                    </p:set>
                                    <p:animEffect transition="in" filter="fade">
                                      <p:cBhvr>
                                        <p:cTn id="50" dur="500"/>
                                        <p:tgtEl>
                                          <p:spTgt spid="2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animEffect transition="in" filter="fade">
                                      <p:cBhvr>
                                        <p:cTn id="53" dur="500"/>
                                        <p:tgtEl>
                                          <p:spTgt spid="26"/>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5"/>
                                        </p:tgtEl>
                                        <p:attrNameLst>
                                          <p:attrName>style.visibility</p:attrName>
                                        </p:attrNameLst>
                                      </p:cBhvr>
                                      <p:to>
                                        <p:strVal val="visible"/>
                                      </p:to>
                                    </p:set>
                                    <p:animEffect transition="in" filter="fade">
                                      <p:cBhvr>
                                        <p:cTn id="56" dur="500"/>
                                        <p:tgtEl>
                                          <p:spTgt spid="25"/>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5" grpId="0"/>
      <p:bldP spid="26" grpId="0"/>
      <p:bldP spid="27" grpId="0"/>
      <p:bldP spid="2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5"/>
          <p:cNvSpPr/>
          <p:nvPr/>
        </p:nvSpPr>
        <p:spPr>
          <a:xfrm rot="21558471">
            <a:off x="3261362" y="2543013"/>
            <a:ext cx="2459831" cy="2552569"/>
          </a:xfrm>
          <a:custGeom>
            <a:avLst/>
            <a:gdLst/>
            <a:ahLst/>
            <a:cxnLst>
              <a:cxn ang="0">
                <a:pos x="1439048" y="1493224"/>
              </a:cxn>
              <a:cxn ang="0">
                <a:pos x="1439048" y="1493224"/>
              </a:cxn>
              <a:cxn ang="0">
                <a:pos x="1439048" y="1493224"/>
              </a:cxn>
              <a:cxn ang="0">
                <a:pos x="1439048" y="1493224"/>
              </a:cxn>
            </a:cxnLst>
            <a:rect l="0" t="0" r="0" b="0"/>
            <a:pathLst>
              <a:path w="21600" h="21600">
                <a:moveTo>
                  <a:pt x="15608" y="8670"/>
                </a:moveTo>
                <a:cubicBezTo>
                  <a:pt x="21599" y="8670"/>
                  <a:pt x="21599" y="8670"/>
                  <a:pt x="21599" y="8670"/>
                </a:cubicBezTo>
                <a:cubicBezTo>
                  <a:pt x="20496" y="4411"/>
                  <a:pt x="16554" y="1064"/>
                  <a:pt x="11982" y="608"/>
                </a:cubicBezTo>
                <a:cubicBezTo>
                  <a:pt x="11667" y="304"/>
                  <a:pt x="11351" y="0"/>
                  <a:pt x="10878" y="0"/>
                </a:cubicBezTo>
                <a:cubicBezTo>
                  <a:pt x="10405" y="0"/>
                  <a:pt x="10090" y="304"/>
                  <a:pt x="9775" y="608"/>
                </a:cubicBezTo>
                <a:cubicBezTo>
                  <a:pt x="5045" y="1064"/>
                  <a:pt x="1103" y="4259"/>
                  <a:pt x="0" y="8670"/>
                </a:cubicBezTo>
                <a:cubicBezTo>
                  <a:pt x="6148" y="8670"/>
                  <a:pt x="6148" y="8670"/>
                  <a:pt x="6148" y="8670"/>
                </a:cubicBezTo>
                <a:cubicBezTo>
                  <a:pt x="6148" y="3650"/>
                  <a:pt x="9144" y="1216"/>
                  <a:pt x="9775" y="760"/>
                </a:cubicBezTo>
                <a:cubicBezTo>
                  <a:pt x="9775" y="760"/>
                  <a:pt x="9775" y="760"/>
                  <a:pt x="9775" y="912"/>
                </a:cubicBezTo>
                <a:cubicBezTo>
                  <a:pt x="6464" y="4867"/>
                  <a:pt x="6937" y="8670"/>
                  <a:pt x="6937" y="8670"/>
                </a:cubicBezTo>
                <a:cubicBezTo>
                  <a:pt x="10090" y="8670"/>
                  <a:pt x="10090" y="8670"/>
                  <a:pt x="10090" y="8670"/>
                </a:cubicBezTo>
                <a:cubicBezTo>
                  <a:pt x="10090" y="18709"/>
                  <a:pt x="10090" y="18709"/>
                  <a:pt x="10090" y="18709"/>
                </a:cubicBezTo>
                <a:cubicBezTo>
                  <a:pt x="10090" y="19014"/>
                  <a:pt x="10090" y="19014"/>
                  <a:pt x="10090" y="19014"/>
                </a:cubicBezTo>
                <a:cubicBezTo>
                  <a:pt x="10090" y="19774"/>
                  <a:pt x="10090" y="19774"/>
                  <a:pt x="10090" y="19774"/>
                </a:cubicBezTo>
                <a:cubicBezTo>
                  <a:pt x="10090" y="20839"/>
                  <a:pt x="10878" y="21599"/>
                  <a:pt x="11982" y="21599"/>
                </a:cubicBezTo>
                <a:cubicBezTo>
                  <a:pt x="12928" y="21599"/>
                  <a:pt x="13874" y="20839"/>
                  <a:pt x="13874" y="19774"/>
                </a:cubicBezTo>
                <a:cubicBezTo>
                  <a:pt x="13874" y="19014"/>
                  <a:pt x="13874" y="19014"/>
                  <a:pt x="13874" y="19014"/>
                </a:cubicBezTo>
                <a:cubicBezTo>
                  <a:pt x="12455" y="19014"/>
                  <a:pt x="12455" y="19014"/>
                  <a:pt x="12455" y="19014"/>
                </a:cubicBezTo>
                <a:cubicBezTo>
                  <a:pt x="12455" y="19318"/>
                  <a:pt x="12455" y="19318"/>
                  <a:pt x="12455" y="19318"/>
                </a:cubicBezTo>
                <a:cubicBezTo>
                  <a:pt x="12455" y="19774"/>
                  <a:pt x="12455" y="19774"/>
                  <a:pt x="12455" y="19774"/>
                </a:cubicBezTo>
                <a:cubicBezTo>
                  <a:pt x="12455" y="20078"/>
                  <a:pt x="12297" y="20383"/>
                  <a:pt x="11982" y="20383"/>
                </a:cubicBezTo>
                <a:cubicBezTo>
                  <a:pt x="11667" y="20383"/>
                  <a:pt x="11351" y="20078"/>
                  <a:pt x="11351" y="19774"/>
                </a:cubicBezTo>
                <a:cubicBezTo>
                  <a:pt x="11351" y="19318"/>
                  <a:pt x="11351" y="19318"/>
                  <a:pt x="11351" y="19318"/>
                </a:cubicBezTo>
                <a:cubicBezTo>
                  <a:pt x="11351" y="19014"/>
                  <a:pt x="11351" y="19014"/>
                  <a:pt x="11351" y="19014"/>
                </a:cubicBezTo>
                <a:cubicBezTo>
                  <a:pt x="11351" y="17036"/>
                  <a:pt x="11351" y="17036"/>
                  <a:pt x="11351" y="17036"/>
                </a:cubicBezTo>
                <a:cubicBezTo>
                  <a:pt x="11351" y="8670"/>
                  <a:pt x="11351" y="8670"/>
                  <a:pt x="11351" y="8670"/>
                </a:cubicBezTo>
                <a:cubicBezTo>
                  <a:pt x="14820" y="8670"/>
                  <a:pt x="14820" y="8670"/>
                  <a:pt x="14820" y="8670"/>
                </a:cubicBezTo>
                <a:cubicBezTo>
                  <a:pt x="14820" y="8670"/>
                  <a:pt x="15293" y="4867"/>
                  <a:pt x="11982" y="912"/>
                </a:cubicBezTo>
                <a:cubicBezTo>
                  <a:pt x="11982" y="760"/>
                  <a:pt x="11982" y="760"/>
                  <a:pt x="11982" y="760"/>
                </a:cubicBezTo>
                <a:cubicBezTo>
                  <a:pt x="12613" y="1216"/>
                  <a:pt x="15608" y="3650"/>
                  <a:pt x="15608" y="8670"/>
                </a:cubicBezTo>
                <a:close/>
              </a:path>
            </a:pathLst>
          </a:custGeom>
          <a:solidFill>
            <a:schemeClr val="accent6"/>
          </a:solidFill>
          <a:ln w="9525">
            <a:noFill/>
          </a:ln>
        </p:spPr>
        <p:txBody>
          <a:bodyPr lIns="91442" tIns="45721" rIns="91442" bIns="45721"/>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nvGrpSpPr>
          <p:cNvPr id="2" name="组合 4"/>
          <p:cNvGrpSpPr/>
          <p:nvPr/>
        </p:nvGrpSpPr>
        <p:grpSpPr>
          <a:xfrm>
            <a:off x="2422968" y="3124118"/>
            <a:ext cx="503874" cy="504893"/>
            <a:chOff x="5202" y="5131"/>
            <a:chExt cx="1058" cy="1060"/>
          </a:xfrm>
        </p:grpSpPr>
        <p:sp>
          <p:nvSpPr>
            <p:cNvPr id="6" name="Freeform 12"/>
            <p:cNvSpPr/>
            <p:nvPr/>
          </p:nvSpPr>
          <p:spPr>
            <a:xfrm>
              <a:off x="5202" y="5131"/>
              <a:ext cx="1058" cy="1061"/>
            </a:xfrm>
            <a:custGeom>
              <a:avLst/>
              <a:gdLst>
                <a:gd name="txL" fmla="*/ 0 w 271"/>
                <a:gd name="txT" fmla="*/ 0 h 271"/>
                <a:gd name="txR" fmla="*/ 271 w 271"/>
                <a:gd name="txB" fmla="*/ 271 h 271"/>
              </a:gdLst>
              <a:ahLst/>
              <a:cxnLst>
                <a:cxn ang="0">
                  <a:pos x="104722" y="74794"/>
                </a:cxn>
                <a:cxn ang="0">
                  <a:pos x="406465" y="103287"/>
                </a:cxn>
                <a:cxn ang="0">
                  <a:pos x="378066" y="406025"/>
                </a:cxn>
                <a:cxn ang="0">
                  <a:pos x="76323" y="377532"/>
                </a:cxn>
                <a:cxn ang="0">
                  <a:pos x="104722" y="74794"/>
                </a:cxn>
              </a:cxnLst>
              <a:rect l="txL" t="txT" r="txR" b="txB"/>
              <a:pathLst>
                <a:path w="271" h="271">
                  <a:moveTo>
                    <a:pt x="59" y="42"/>
                  </a:moveTo>
                  <a:cubicBezTo>
                    <a:pt x="110" y="0"/>
                    <a:pt x="186" y="7"/>
                    <a:pt x="229" y="58"/>
                  </a:cubicBezTo>
                  <a:cubicBezTo>
                    <a:pt x="271" y="110"/>
                    <a:pt x="264" y="186"/>
                    <a:pt x="213" y="228"/>
                  </a:cubicBezTo>
                  <a:cubicBezTo>
                    <a:pt x="161" y="271"/>
                    <a:pt x="85" y="264"/>
                    <a:pt x="43" y="212"/>
                  </a:cubicBezTo>
                  <a:cubicBezTo>
                    <a:pt x="0" y="161"/>
                    <a:pt x="7" y="85"/>
                    <a:pt x="59" y="42"/>
                  </a:cubicBezTo>
                  <a:close/>
                </a:path>
              </a:pathLst>
            </a:custGeom>
            <a:solidFill>
              <a:schemeClr val="accent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7" name="Freeform 43"/>
            <p:cNvSpPr/>
            <p:nvPr/>
          </p:nvSpPr>
          <p:spPr>
            <a:xfrm>
              <a:off x="5394" y="5396"/>
              <a:ext cx="628" cy="562"/>
            </a:xfrm>
            <a:custGeom>
              <a:avLst/>
              <a:gdLst>
                <a:gd name="txL" fmla="*/ 0 w 161"/>
                <a:gd name="txT" fmla="*/ 0 h 144"/>
                <a:gd name="txR" fmla="*/ 161 w 161"/>
                <a:gd name="txB" fmla="*/ 144 h 144"/>
              </a:gdLst>
              <a:ahLst/>
              <a:cxnLst>
                <a:cxn ang="0">
                  <a:pos x="141988" y="55022"/>
                </a:cxn>
                <a:cxn ang="0">
                  <a:pos x="70994" y="1775"/>
                </a:cxn>
                <a:cxn ang="0">
                  <a:pos x="5325" y="88746"/>
                </a:cxn>
                <a:cxn ang="0">
                  <a:pos x="140213" y="255588"/>
                </a:cxn>
                <a:cxn ang="0">
                  <a:pos x="280425" y="90521"/>
                </a:cxn>
                <a:cxn ang="0">
                  <a:pos x="214756" y="3550"/>
                </a:cxn>
                <a:cxn ang="0">
                  <a:pos x="141988" y="55022"/>
                </a:cxn>
              </a:cxnLst>
              <a:rect l="txL" t="txT" r="txR" b="txB"/>
              <a:pathLst>
                <a:path w="161" h="144">
                  <a:moveTo>
                    <a:pt x="80" y="31"/>
                  </a:moveTo>
                  <a:cubicBezTo>
                    <a:pt x="73" y="11"/>
                    <a:pt x="60" y="0"/>
                    <a:pt x="40" y="1"/>
                  </a:cubicBezTo>
                  <a:cubicBezTo>
                    <a:pt x="11" y="3"/>
                    <a:pt x="0" y="23"/>
                    <a:pt x="3" y="50"/>
                  </a:cubicBezTo>
                  <a:cubicBezTo>
                    <a:pt x="6" y="83"/>
                    <a:pt x="49" y="103"/>
                    <a:pt x="79" y="144"/>
                  </a:cubicBezTo>
                  <a:cubicBezTo>
                    <a:pt x="110" y="103"/>
                    <a:pt x="154" y="84"/>
                    <a:pt x="158" y="51"/>
                  </a:cubicBezTo>
                  <a:cubicBezTo>
                    <a:pt x="161" y="24"/>
                    <a:pt x="150" y="4"/>
                    <a:pt x="121" y="2"/>
                  </a:cubicBezTo>
                  <a:cubicBezTo>
                    <a:pt x="101" y="0"/>
                    <a:pt x="89" y="11"/>
                    <a:pt x="80" y="31"/>
                  </a:cubicBezTo>
                  <a:close/>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grpSp>
        <p:nvGrpSpPr>
          <p:cNvPr id="5" name="组合 7"/>
          <p:cNvGrpSpPr/>
          <p:nvPr/>
        </p:nvGrpSpPr>
        <p:grpSpPr>
          <a:xfrm>
            <a:off x="6187862" y="3048382"/>
            <a:ext cx="506730" cy="506798"/>
            <a:chOff x="9978" y="7833"/>
            <a:chExt cx="1064" cy="1064"/>
          </a:xfrm>
        </p:grpSpPr>
        <p:sp>
          <p:nvSpPr>
            <p:cNvPr id="9" name="Freeform 18"/>
            <p:cNvSpPr/>
            <p:nvPr/>
          </p:nvSpPr>
          <p:spPr>
            <a:xfrm>
              <a:off x="9978" y="7833"/>
              <a:ext cx="1065" cy="1065"/>
            </a:xfrm>
            <a:custGeom>
              <a:avLst/>
              <a:gdLst>
                <a:gd name="txL" fmla="*/ 0 w 273"/>
                <a:gd name="txT" fmla="*/ 0 h 273"/>
                <a:gd name="txR" fmla="*/ 273 w 273"/>
                <a:gd name="txB" fmla="*/ 273 h 273"/>
              </a:gdLst>
              <a:ahLst/>
              <a:cxnLst>
                <a:cxn ang="0">
                  <a:pos x="168490" y="443396"/>
                </a:cxn>
                <a:cxn ang="0">
                  <a:pos x="40792" y="168490"/>
                </a:cxn>
                <a:cxn ang="0">
                  <a:pos x="317471" y="40792"/>
                </a:cxn>
                <a:cxn ang="0">
                  <a:pos x="443396" y="317471"/>
                </a:cxn>
                <a:cxn ang="0">
                  <a:pos x="168490" y="443396"/>
                </a:cxn>
              </a:cxnLst>
              <a:rect l="txL" t="txT" r="txR" b="txB"/>
              <a:pathLst>
                <a:path w="273" h="273">
                  <a:moveTo>
                    <a:pt x="95" y="250"/>
                  </a:moveTo>
                  <a:cubicBezTo>
                    <a:pt x="32" y="227"/>
                    <a:pt x="0" y="157"/>
                    <a:pt x="23" y="95"/>
                  </a:cubicBezTo>
                  <a:cubicBezTo>
                    <a:pt x="47" y="32"/>
                    <a:pt x="116" y="0"/>
                    <a:pt x="179" y="23"/>
                  </a:cubicBezTo>
                  <a:cubicBezTo>
                    <a:pt x="241" y="47"/>
                    <a:pt x="273" y="116"/>
                    <a:pt x="250" y="179"/>
                  </a:cubicBezTo>
                  <a:cubicBezTo>
                    <a:pt x="227" y="241"/>
                    <a:pt x="157" y="273"/>
                    <a:pt x="95" y="250"/>
                  </a:cubicBezTo>
                  <a:close/>
                </a:path>
              </a:pathLst>
            </a:custGeom>
            <a:solidFill>
              <a:schemeClr val="accent5"/>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10" name="Freeform 53"/>
            <p:cNvSpPr/>
            <p:nvPr/>
          </p:nvSpPr>
          <p:spPr>
            <a:xfrm>
              <a:off x="10251" y="8102"/>
              <a:ext cx="478" cy="321"/>
            </a:xfrm>
            <a:custGeom>
              <a:avLst/>
              <a:gdLst>
                <a:gd name="txL" fmla="*/ 0 w 123"/>
                <a:gd name="txT" fmla="*/ 0 h 82"/>
                <a:gd name="txR" fmla="*/ 123 w 123"/>
                <a:gd name="txB" fmla="*/ 82 h 82"/>
              </a:gdLst>
              <a:ahLst/>
              <a:cxnLst>
                <a:cxn ang="0">
                  <a:pos x="205111" y="46309"/>
                </a:cxn>
                <a:cxn ang="0">
                  <a:pos x="38900" y="46309"/>
                </a:cxn>
                <a:cxn ang="0">
                  <a:pos x="5305" y="146050"/>
                </a:cxn>
                <a:cxn ang="0">
                  <a:pos x="31828" y="94398"/>
                </a:cxn>
                <a:cxn ang="0">
                  <a:pos x="166210" y="85493"/>
                </a:cxn>
                <a:cxn ang="0">
                  <a:pos x="152065" y="99741"/>
                </a:cxn>
                <a:cxn ang="0">
                  <a:pos x="217488" y="99741"/>
                </a:cxn>
                <a:cxn ang="0">
                  <a:pos x="217488" y="32060"/>
                </a:cxn>
                <a:cxn ang="0">
                  <a:pos x="205111" y="46309"/>
                </a:cxn>
              </a:cxnLst>
              <a:rect l="txL" t="txT" r="txR" b="txB"/>
              <a:pathLst>
                <a:path w="123" h="82">
                  <a:moveTo>
                    <a:pt x="116" y="26"/>
                  </a:moveTo>
                  <a:cubicBezTo>
                    <a:pt x="90" y="0"/>
                    <a:pt x="48" y="0"/>
                    <a:pt x="22" y="26"/>
                  </a:cubicBezTo>
                  <a:cubicBezTo>
                    <a:pt x="7" y="41"/>
                    <a:pt x="0" y="62"/>
                    <a:pt x="3" y="82"/>
                  </a:cubicBezTo>
                  <a:cubicBezTo>
                    <a:pt x="5" y="71"/>
                    <a:pt x="10" y="61"/>
                    <a:pt x="18" y="53"/>
                  </a:cubicBezTo>
                  <a:cubicBezTo>
                    <a:pt x="39" y="33"/>
                    <a:pt x="71" y="31"/>
                    <a:pt x="94" y="48"/>
                  </a:cubicBezTo>
                  <a:cubicBezTo>
                    <a:pt x="86" y="56"/>
                    <a:pt x="86" y="56"/>
                    <a:pt x="86" y="56"/>
                  </a:cubicBezTo>
                  <a:cubicBezTo>
                    <a:pt x="123" y="56"/>
                    <a:pt x="123" y="56"/>
                    <a:pt x="123" y="56"/>
                  </a:cubicBezTo>
                  <a:cubicBezTo>
                    <a:pt x="123" y="18"/>
                    <a:pt x="123" y="18"/>
                    <a:pt x="123" y="18"/>
                  </a:cubicBezTo>
                  <a:lnTo>
                    <a:pt x="116" y="26"/>
                  </a:lnTo>
                  <a:close/>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11" name="Freeform 54"/>
            <p:cNvSpPr/>
            <p:nvPr/>
          </p:nvSpPr>
          <p:spPr>
            <a:xfrm>
              <a:off x="10303" y="8357"/>
              <a:ext cx="478" cy="318"/>
            </a:xfrm>
            <a:custGeom>
              <a:avLst/>
              <a:gdLst>
                <a:gd name="txL" fmla="*/ 0 w 123"/>
                <a:gd name="txT" fmla="*/ 0 h 81"/>
                <a:gd name="txR" fmla="*/ 123 w 123"/>
                <a:gd name="txB" fmla="*/ 81 h 81"/>
              </a:gdLst>
              <a:ahLst/>
              <a:cxnLst>
                <a:cxn ang="0">
                  <a:pos x="14145" y="98092"/>
                </a:cxn>
                <a:cxn ang="0">
                  <a:pos x="180355" y="98092"/>
                </a:cxn>
                <a:cxn ang="0">
                  <a:pos x="213951" y="0"/>
                </a:cxn>
                <a:cxn ang="0">
                  <a:pos x="185660" y="49938"/>
                </a:cxn>
                <a:cxn ang="0">
                  <a:pos x="53046" y="58855"/>
                </a:cxn>
                <a:cxn ang="0">
                  <a:pos x="67191" y="44587"/>
                </a:cxn>
                <a:cxn ang="0">
                  <a:pos x="0" y="44587"/>
                </a:cxn>
                <a:cxn ang="0">
                  <a:pos x="0" y="112360"/>
                </a:cxn>
                <a:cxn ang="0">
                  <a:pos x="14145" y="98092"/>
                </a:cxn>
              </a:cxnLst>
              <a:rect l="txL" t="txT" r="txR" b="txB"/>
              <a:pathLst>
                <a:path w="123" h="81">
                  <a:moveTo>
                    <a:pt x="8" y="55"/>
                  </a:moveTo>
                  <a:cubicBezTo>
                    <a:pt x="34" y="81"/>
                    <a:pt x="76" y="81"/>
                    <a:pt x="102" y="55"/>
                  </a:cubicBezTo>
                  <a:cubicBezTo>
                    <a:pt x="117" y="40"/>
                    <a:pt x="123" y="19"/>
                    <a:pt x="121" y="0"/>
                  </a:cubicBezTo>
                  <a:cubicBezTo>
                    <a:pt x="118" y="10"/>
                    <a:pt x="113" y="20"/>
                    <a:pt x="105" y="28"/>
                  </a:cubicBezTo>
                  <a:cubicBezTo>
                    <a:pt x="85" y="48"/>
                    <a:pt x="52" y="50"/>
                    <a:pt x="30" y="33"/>
                  </a:cubicBezTo>
                  <a:cubicBezTo>
                    <a:pt x="38" y="25"/>
                    <a:pt x="38" y="25"/>
                    <a:pt x="38" y="25"/>
                  </a:cubicBezTo>
                  <a:cubicBezTo>
                    <a:pt x="0" y="25"/>
                    <a:pt x="0" y="25"/>
                    <a:pt x="0" y="25"/>
                  </a:cubicBezTo>
                  <a:cubicBezTo>
                    <a:pt x="0" y="63"/>
                    <a:pt x="0" y="63"/>
                    <a:pt x="0" y="63"/>
                  </a:cubicBezTo>
                  <a:lnTo>
                    <a:pt x="8" y="55"/>
                  </a:lnTo>
                  <a:close/>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grpSp>
        <p:nvGrpSpPr>
          <p:cNvPr id="8" name="组合 11"/>
          <p:cNvGrpSpPr/>
          <p:nvPr/>
        </p:nvGrpSpPr>
        <p:grpSpPr>
          <a:xfrm>
            <a:off x="4219100" y="1782527"/>
            <a:ext cx="504825" cy="502036"/>
            <a:chOff x="8470" y="2554"/>
            <a:chExt cx="1060" cy="1054"/>
          </a:xfrm>
        </p:grpSpPr>
        <p:sp>
          <p:nvSpPr>
            <p:cNvPr id="13" name="Freeform 8"/>
            <p:cNvSpPr/>
            <p:nvPr/>
          </p:nvSpPr>
          <p:spPr>
            <a:xfrm>
              <a:off x="8470" y="2554"/>
              <a:ext cx="1061" cy="1054"/>
            </a:xfrm>
            <a:custGeom>
              <a:avLst/>
              <a:gdLst>
                <a:gd name="txL" fmla="*/ 0 w 271"/>
                <a:gd name="txT" fmla="*/ 0 h 271"/>
                <a:gd name="txR" fmla="*/ 271 w 271"/>
                <a:gd name="txB" fmla="*/ 271 h 271"/>
              </a:gdLst>
              <a:ahLst/>
              <a:cxnLst>
                <a:cxn ang="0">
                  <a:pos x="381094" y="77840"/>
                </a:cxn>
                <a:cxn ang="0">
                  <a:pos x="406025" y="378587"/>
                </a:cxn>
                <a:cxn ang="0">
                  <a:pos x="101506" y="403354"/>
                </a:cxn>
                <a:cxn ang="0">
                  <a:pos x="78356" y="100838"/>
                </a:cxn>
                <a:cxn ang="0">
                  <a:pos x="381094" y="77840"/>
                </a:cxn>
              </a:cxnLst>
              <a:rect l="txL" t="txT" r="txR" b="txB"/>
              <a:pathLst>
                <a:path w="271" h="271">
                  <a:moveTo>
                    <a:pt x="214" y="44"/>
                  </a:moveTo>
                  <a:cubicBezTo>
                    <a:pt x="265" y="87"/>
                    <a:pt x="271" y="163"/>
                    <a:pt x="228" y="214"/>
                  </a:cubicBezTo>
                  <a:cubicBezTo>
                    <a:pt x="184" y="265"/>
                    <a:pt x="108" y="271"/>
                    <a:pt x="57" y="228"/>
                  </a:cubicBezTo>
                  <a:cubicBezTo>
                    <a:pt x="7" y="184"/>
                    <a:pt x="0" y="108"/>
                    <a:pt x="44" y="57"/>
                  </a:cubicBezTo>
                  <a:cubicBezTo>
                    <a:pt x="87" y="7"/>
                    <a:pt x="163" y="0"/>
                    <a:pt x="214" y="44"/>
                  </a:cubicBezTo>
                  <a:close/>
                </a:path>
              </a:pathLst>
            </a:custGeom>
            <a:solidFill>
              <a:schemeClr val="accent3"/>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14" name="Freeform 87"/>
            <p:cNvSpPr>
              <a:spLocks noEditPoints="1"/>
            </p:cNvSpPr>
            <p:nvPr/>
          </p:nvSpPr>
          <p:spPr>
            <a:xfrm>
              <a:off x="8669" y="2847"/>
              <a:ext cx="712" cy="468"/>
            </a:xfrm>
            <a:custGeom>
              <a:avLst/>
              <a:gdLst>
                <a:gd name="txL" fmla="*/ 0 w 162"/>
                <a:gd name="txT" fmla="*/ 0 h 106"/>
                <a:gd name="txR" fmla="*/ 162 w 162"/>
                <a:gd name="txB" fmla="*/ 106 h 106"/>
              </a:gdLst>
              <a:ahLst/>
              <a:cxnLst>
                <a:cxn ang="0">
                  <a:pos x="323850" y="24082"/>
                </a:cxn>
                <a:cxn ang="0">
                  <a:pos x="173919" y="0"/>
                </a:cxn>
                <a:cxn ang="0">
                  <a:pos x="9995" y="24082"/>
                </a:cxn>
                <a:cxn ang="0">
                  <a:pos x="9995" y="110376"/>
                </a:cxn>
                <a:cxn ang="0">
                  <a:pos x="5997" y="120410"/>
                </a:cxn>
                <a:cxn ang="0">
                  <a:pos x="15993" y="132451"/>
                </a:cxn>
                <a:cxn ang="0">
                  <a:pos x="27987" y="120410"/>
                </a:cxn>
                <a:cxn ang="0">
                  <a:pos x="21990" y="110376"/>
                </a:cxn>
                <a:cxn ang="0">
                  <a:pos x="21990" y="56192"/>
                </a:cxn>
                <a:cxn ang="0">
                  <a:pos x="173919" y="78267"/>
                </a:cxn>
                <a:cxn ang="0">
                  <a:pos x="323850" y="54185"/>
                </a:cxn>
                <a:cxn ang="0">
                  <a:pos x="323850" y="24082"/>
                </a:cxn>
                <a:cxn ang="0">
                  <a:pos x="25988" y="136465"/>
                </a:cxn>
                <a:cxn ang="0">
                  <a:pos x="7996" y="136465"/>
                </a:cxn>
                <a:cxn ang="0">
                  <a:pos x="0" y="188643"/>
                </a:cxn>
                <a:cxn ang="0">
                  <a:pos x="5997" y="190650"/>
                </a:cxn>
                <a:cxn ang="0">
                  <a:pos x="7996" y="184629"/>
                </a:cxn>
                <a:cxn ang="0">
                  <a:pos x="7996" y="190650"/>
                </a:cxn>
                <a:cxn ang="0">
                  <a:pos x="17992" y="192657"/>
                </a:cxn>
                <a:cxn ang="0">
                  <a:pos x="19991" y="186636"/>
                </a:cxn>
                <a:cxn ang="0">
                  <a:pos x="21990" y="190650"/>
                </a:cxn>
                <a:cxn ang="0">
                  <a:pos x="23989" y="190650"/>
                </a:cxn>
                <a:cxn ang="0">
                  <a:pos x="25988" y="166568"/>
                </a:cxn>
                <a:cxn ang="0">
                  <a:pos x="27987" y="190650"/>
                </a:cxn>
                <a:cxn ang="0">
                  <a:pos x="33984" y="188643"/>
                </a:cxn>
                <a:cxn ang="0">
                  <a:pos x="25988" y="136465"/>
                </a:cxn>
                <a:cxn ang="0">
                  <a:pos x="59972" y="188643"/>
                </a:cxn>
                <a:cxn ang="0">
                  <a:pos x="59972" y="74253"/>
                </a:cxn>
                <a:cxn ang="0">
                  <a:pos x="173919" y="90308"/>
                </a:cxn>
                <a:cxn ang="0">
                  <a:pos x="281869" y="74253"/>
                </a:cxn>
                <a:cxn ang="0">
                  <a:pos x="281869" y="186636"/>
                </a:cxn>
                <a:cxn ang="0">
                  <a:pos x="171920" y="212725"/>
                </a:cxn>
                <a:cxn ang="0">
                  <a:pos x="59972" y="188643"/>
                </a:cxn>
              </a:cxnLst>
              <a:rect l="txL" t="txT" r="txR" b="txB"/>
              <a:pathLst>
                <a:path w="162" h="106">
                  <a:moveTo>
                    <a:pt x="162" y="12"/>
                  </a:moveTo>
                  <a:cubicBezTo>
                    <a:pt x="87" y="0"/>
                    <a:pt x="87" y="0"/>
                    <a:pt x="87" y="0"/>
                  </a:cubicBezTo>
                  <a:cubicBezTo>
                    <a:pt x="5" y="12"/>
                    <a:pt x="5" y="12"/>
                    <a:pt x="5" y="12"/>
                  </a:cubicBezTo>
                  <a:cubicBezTo>
                    <a:pt x="5" y="27"/>
                    <a:pt x="5" y="41"/>
                    <a:pt x="5" y="55"/>
                  </a:cubicBezTo>
                  <a:cubicBezTo>
                    <a:pt x="4" y="56"/>
                    <a:pt x="3" y="58"/>
                    <a:pt x="3" y="60"/>
                  </a:cubicBezTo>
                  <a:cubicBezTo>
                    <a:pt x="3" y="63"/>
                    <a:pt x="5" y="66"/>
                    <a:pt x="8" y="66"/>
                  </a:cubicBezTo>
                  <a:cubicBezTo>
                    <a:pt x="12" y="66"/>
                    <a:pt x="14" y="63"/>
                    <a:pt x="14" y="60"/>
                  </a:cubicBezTo>
                  <a:cubicBezTo>
                    <a:pt x="14" y="58"/>
                    <a:pt x="13" y="56"/>
                    <a:pt x="11" y="55"/>
                  </a:cubicBezTo>
                  <a:cubicBezTo>
                    <a:pt x="11" y="28"/>
                    <a:pt x="11" y="28"/>
                    <a:pt x="11" y="28"/>
                  </a:cubicBezTo>
                  <a:cubicBezTo>
                    <a:pt x="87" y="39"/>
                    <a:pt x="87" y="39"/>
                    <a:pt x="87" y="39"/>
                  </a:cubicBezTo>
                  <a:cubicBezTo>
                    <a:pt x="162" y="27"/>
                    <a:pt x="162" y="27"/>
                    <a:pt x="162" y="27"/>
                  </a:cubicBezTo>
                  <a:cubicBezTo>
                    <a:pt x="162" y="12"/>
                    <a:pt x="162" y="12"/>
                    <a:pt x="162" y="12"/>
                  </a:cubicBezTo>
                  <a:close/>
                  <a:moveTo>
                    <a:pt x="13" y="68"/>
                  </a:moveTo>
                  <a:cubicBezTo>
                    <a:pt x="10" y="69"/>
                    <a:pt x="7" y="69"/>
                    <a:pt x="4" y="68"/>
                  </a:cubicBezTo>
                  <a:cubicBezTo>
                    <a:pt x="3" y="77"/>
                    <a:pt x="1" y="85"/>
                    <a:pt x="0" y="94"/>
                  </a:cubicBezTo>
                  <a:cubicBezTo>
                    <a:pt x="1" y="94"/>
                    <a:pt x="2" y="94"/>
                    <a:pt x="3" y="95"/>
                  </a:cubicBezTo>
                  <a:cubicBezTo>
                    <a:pt x="4" y="92"/>
                    <a:pt x="4" y="92"/>
                    <a:pt x="4" y="92"/>
                  </a:cubicBezTo>
                  <a:cubicBezTo>
                    <a:pt x="4" y="95"/>
                    <a:pt x="4" y="95"/>
                    <a:pt x="4" y="95"/>
                  </a:cubicBezTo>
                  <a:cubicBezTo>
                    <a:pt x="6" y="95"/>
                    <a:pt x="8" y="96"/>
                    <a:pt x="9" y="96"/>
                  </a:cubicBezTo>
                  <a:cubicBezTo>
                    <a:pt x="10" y="93"/>
                    <a:pt x="10" y="93"/>
                    <a:pt x="10" y="93"/>
                  </a:cubicBezTo>
                  <a:cubicBezTo>
                    <a:pt x="11" y="95"/>
                    <a:pt x="11" y="95"/>
                    <a:pt x="11" y="95"/>
                  </a:cubicBezTo>
                  <a:cubicBezTo>
                    <a:pt x="12" y="95"/>
                    <a:pt x="12" y="95"/>
                    <a:pt x="12" y="95"/>
                  </a:cubicBezTo>
                  <a:cubicBezTo>
                    <a:pt x="13" y="83"/>
                    <a:pt x="13" y="83"/>
                    <a:pt x="13" y="83"/>
                  </a:cubicBezTo>
                  <a:cubicBezTo>
                    <a:pt x="14" y="95"/>
                    <a:pt x="14" y="95"/>
                    <a:pt x="14" y="95"/>
                  </a:cubicBezTo>
                  <a:cubicBezTo>
                    <a:pt x="15" y="94"/>
                    <a:pt x="16" y="94"/>
                    <a:pt x="17" y="94"/>
                  </a:cubicBezTo>
                  <a:cubicBezTo>
                    <a:pt x="16" y="85"/>
                    <a:pt x="14" y="77"/>
                    <a:pt x="13" y="68"/>
                  </a:cubicBezTo>
                  <a:close/>
                  <a:moveTo>
                    <a:pt x="30" y="94"/>
                  </a:moveTo>
                  <a:cubicBezTo>
                    <a:pt x="30" y="37"/>
                    <a:pt x="30" y="37"/>
                    <a:pt x="30" y="37"/>
                  </a:cubicBezTo>
                  <a:cubicBezTo>
                    <a:pt x="87" y="45"/>
                    <a:pt x="87" y="45"/>
                    <a:pt x="87" y="45"/>
                  </a:cubicBezTo>
                  <a:cubicBezTo>
                    <a:pt x="141" y="37"/>
                    <a:pt x="141" y="37"/>
                    <a:pt x="141" y="37"/>
                  </a:cubicBezTo>
                  <a:cubicBezTo>
                    <a:pt x="141" y="93"/>
                    <a:pt x="141" y="93"/>
                    <a:pt x="141" y="93"/>
                  </a:cubicBezTo>
                  <a:cubicBezTo>
                    <a:pt x="122" y="93"/>
                    <a:pt x="104" y="98"/>
                    <a:pt x="86" y="106"/>
                  </a:cubicBezTo>
                  <a:cubicBezTo>
                    <a:pt x="68" y="97"/>
                    <a:pt x="49" y="94"/>
                    <a:pt x="30" y="94"/>
                  </a:cubicBezTo>
                  <a:close/>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grpSp>
        <p:nvGrpSpPr>
          <p:cNvPr id="12" name="组合 14"/>
          <p:cNvGrpSpPr/>
          <p:nvPr/>
        </p:nvGrpSpPr>
        <p:grpSpPr>
          <a:xfrm>
            <a:off x="3113531" y="2120998"/>
            <a:ext cx="450533" cy="452499"/>
            <a:chOff x="4704" y="4364"/>
            <a:chExt cx="946" cy="950"/>
          </a:xfrm>
        </p:grpSpPr>
        <p:sp>
          <p:nvSpPr>
            <p:cNvPr id="16" name="Freeform 10"/>
            <p:cNvSpPr/>
            <p:nvPr/>
          </p:nvSpPr>
          <p:spPr>
            <a:xfrm>
              <a:off x="4704" y="4364"/>
              <a:ext cx="946" cy="950"/>
            </a:xfrm>
            <a:custGeom>
              <a:avLst/>
              <a:gdLst>
                <a:gd name="txL" fmla="*/ 0 w 242"/>
                <a:gd name="txT" fmla="*/ 0 h 243"/>
                <a:gd name="txR" fmla="*/ 242 w 242"/>
                <a:gd name="txB" fmla="*/ 243 h 243"/>
              </a:gdLst>
              <a:ahLst/>
              <a:cxnLst>
                <a:cxn ang="0">
                  <a:pos x="216884" y="1777"/>
                </a:cxn>
                <a:cxn ang="0">
                  <a:pos x="430213" y="216788"/>
                </a:cxn>
                <a:cxn ang="0">
                  <a:pos x="213329" y="430023"/>
                </a:cxn>
                <a:cxn ang="0">
                  <a:pos x="0" y="215012"/>
                </a:cxn>
                <a:cxn ang="0">
                  <a:pos x="216884" y="1777"/>
                </a:cxn>
              </a:cxnLst>
              <a:rect l="txL" t="txT" r="txR" b="txB"/>
              <a:pathLst>
                <a:path w="242" h="243">
                  <a:moveTo>
                    <a:pt x="122" y="1"/>
                  </a:moveTo>
                  <a:cubicBezTo>
                    <a:pt x="188" y="1"/>
                    <a:pt x="242" y="56"/>
                    <a:pt x="242" y="122"/>
                  </a:cubicBezTo>
                  <a:cubicBezTo>
                    <a:pt x="241" y="189"/>
                    <a:pt x="187" y="243"/>
                    <a:pt x="120" y="242"/>
                  </a:cubicBezTo>
                  <a:cubicBezTo>
                    <a:pt x="53" y="242"/>
                    <a:pt x="0" y="188"/>
                    <a:pt x="0" y="121"/>
                  </a:cubicBezTo>
                  <a:cubicBezTo>
                    <a:pt x="1" y="54"/>
                    <a:pt x="55" y="0"/>
                    <a:pt x="122" y="1"/>
                  </a:cubicBezTo>
                  <a:close/>
                </a:path>
              </a:pathLst>
            </a:custGeom>
            <a:solidFill>
              <a:schemeClr val="accent2"/>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17" name="Freeform 46"/>
            <p:cNvSpPr>
              <a:spLocks noEditPoints="1"/>
            </p:cNvSpPr>
            <p:nvPr/>
          </p:nvSpPr>
          <p:spPr>
            <a:xfrm>
              <a:off x="4994" y="4517"/>
              <a:ext cx="367" cy="642"/>
            </a:xfrm>
            <a:custGeom>
              <a:avLst/>
              <a:gdLst>
                <a:gd name="txL" fmla="*/ 0 w 94"/>
                <a:gd name="txT" fmla="*/ 0 h 165"/>
                <a:gd name="txR" fmla="*/ 94 w 94"/>
                <a:gd name="txB" fmla="*/ 165 h 165"/>
              </a:gdLst>
              <a:ahLst/>
              <a:cxnLst>
                <a:cxn ang="0">
                  <a:pos x="147181" y="0"/>
                </a:cxn>
                <a:cxn ang="0">
                  <a:pos x="17733" y="0"/>
                </a:cxn>
                <a:cxn ang="0">
                  <a:pos x="0" y="19473"/>
                </a:cxn>
                <a:cxn ang="0">
                  <a:pos x="0" y="272627"/>
                </a:cxn>
                <a:cxn ang="0">
                  <a:pos x="17733" y="292100"/>
                </a:cxn>
                <a:cxn ang="0">
                  <a:pos x="147181" y="292100"/>
                </a:cxn>
                <a:cxn ang="0">
                  <a:pos x="166687" y="272627"/>
                </a:cxn>
                <a:cxn ang="0">
                  <a:pos x="166687" y="19473"/>
                </a:cxn>
                <a:cxn ang="0">
                  <a:pos x="147181" y="0"/>
                </a:cxn>
                <a:cxn ang="0">
                  <a:pos x="56745" y="21244"/>
                </a:cxn>
                <a:cxn ang="0">
                  <a:pos x="109942" y="21244"/>
                </a:cxn>
                <a:cxn ang="0">
                  <a:pos x="109942" y="28325"/>
                </a:cxn>
                <a:cxn ang="0">
                  <a:pos x="56745" y="28325"/>
                </a:cxn>
                <a:cxn ang="0">
                  <a:pos x="56745" y="21244"/>
                </a:cxn>
                <a:cxn ang="0">
                  <a:pos x="83344" y="279708"/>
                </a:cxn>
                <a:cxn ang="0">
                  <a:pos x="72704" y="269086"/>
                </a:cxn>
                <a:cxn ang="0">
                  <a:pos x="83344" y="260235"/>
                </a:cxn>
                <a:cxn ang="0">
                  <a:pos x="93983" y="269086"/>
                </a:cxn>
                <a:cxn ang="0">
                  <a:pos x="83344" y="279708"/>
                </a:cxn>
                <a:cxn ang="0">
                  <a:pos x="154274" y="244302"/>
                </a:cxn>
                <a:cxn ang="0">
                  <a:pos x="12413" y="244302"/>
                </a:cxn>
                <a:cxn ang="0">
                  <a:pos x="12413" y="46028"/>
                </a:cxn>
                <a:cxn ang="0">
                  <a:pos x="154274" y="46028"/>
                </a:cxn>
                <a:cxn ang="0">
                  <a:pos x="154274" y="244302"/>
                </a:cxn>
              </a:cxnLst>
              <a:rect l="txL" t="txT" r="txR" b="txB"/>
              <a:pathLst>
                <a:path w="94" h="165">
                  <a:moveTo>
                    <a:pt x="83" y="0"/>
                  </a:moveTo>
                  <a:cubicBezTo>
                    <a:pt x="10" y="0"/>
                    <a:pt x="10" y="0"/>
                    <a:pt x="10" y="0"/>
                  </a:cubicBezTo>
                  <a:cubicBezTo>
                    <a:pt x="5" y="0"/>
                    <a:pt x="0" y="5"/>
                    <a:pt x="0" y="11"/>
                  </a:cubicBezTo>
                  <a:cubicBezTo>
                    <a:pt x="0" y="154"/>
                    <a:pt x="0" y="154"/>
                    <a:pt x="0" y="154"/>
                  </a:cubicBezTo>
                  <a:cubicBezTo>
                    <a:pt x="0" y="160"/>
                    <a:pt x="5" y="165"/>
                    <a:pt x="10" y="165"/>
                  </a:cubicBezTo>
                  <a:cubicBezTo>
                    <a:pt x="83" y="165"/>
                    <a:pt x="83" y="165"/>
                    <a:pt x="83" y="165"/>
                  </a:cubicBezTo>
                  <a:cubicBezTo>
                    <a:pt x="89" y="165"/>
                    <a:pt x="94" y="160"/>
                    <a:pt x="94" y="154"/>
                  </a:cubicBezTo>
                  <a:cubicBezTo>
                    <a:pt x="94" y="11"/>
                    <a:pt x="94" y="11"/>
                    <a:pt x="94" y="11"/>
                  </a:cubicBezTo>
                  <a:cubicBezTo>
                    <a:pt x="94" y="5"/>
                    <a:pt x="89" y="0"/>
                    <a:pt x="83" y="0"/>
                  </a:cubicBezTo>
                  <a:close/>
                  <a:moveTo>
                    <a:pt x="32" y="12"/>
                  </a:moveTo>
                  <a:cubicBezTo>
                    <a:pt x="62" y="12"/>
                    <a:pt x="62" y="12"/>
                    <a:pt x="62" y="12"/>
                  </a:cubicBezTo>
                  <a:cubicBezTo>
                    <a:pt x="62" y="16"/>
                    <a:pt x="62" y="16"/>
                    <a:pt x="62" y="16"/>
                  </a:cubicBezTo>
                  <a:cubicBezTo>
                    <a:pt x="32" y="16"/>
                    <a:pt x="32" y="16"/>
                    <a:pt x="32" y="16"/>
                  </a:cubicBezTo>
                  <a:lnTo>
                    <a:pt x="32" y="12"/>
                  </a:lnTo>
                  <a:close/>
                  <a:moveTo>
                    <a:pt x="47" y="158"/>
                  </a:moveTo>
                  <a:cubicBezTo>
                    <a:pt x="44" y="158"/>
                    <a:pt x="41" y="156"/>
                    <a:pt x="41" y="152"/>
                  </a:cubicBezTo>
                  <a:cubicBezTo>
                    <a:pt x="41" y="149"/>
                    <a:pt x="44" y="147"/>
                    <a:pt x="47" y="147"/>
                  </a:cubicBezTo>
                  <a:cubicBezTo>
                    <a:pt x="50" y="147"/>
                    <a:pt x="53" y="149"/>
                    <a:pt x="53" y="152"/>
                  </a:cubicBezTo>
                  <a:cubicBezTo>
                    <a:pt x="53" y="156"/>
                    <a:pt x="50" y="158"/>
                    <a:pt x="47" y="158"/>
                  </a:cubicBezTo>
                  <a:close/>
                  <a:moveTo>
                    <a:pt x="87" y="138"/>
                  </a:moveTo>
                  <a:cubicBezTo>
                    <a:pt x="7" y="138"/>
                    <a:pt x="7" y="138"/>
                    <a:pt x="7" y="138"/>
                  </a:cubicBezTo>
                  <a:cubicBezTo>
                    <a:pt x="7" y="26"/>
                    <a:pt x="7" y="26"/>
                    <a:pt x="7" y="26"/>
                  </a:cubicBezTo>
                  <a:cubicBezTo>
                    <a:pt x="87" y="26"/>
                    <a:pt x="87" y="26"/>
                    <a:pt x="87" y="26"/>
                  </a:cubicBezTo>
                  <a:lnTo>
                    <a:pt x="87" y="138"/>
                  </a:lnTo>
                  <a:close/>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grpSp>
        <p:nvGrpSpPr>
          <p:cNvPr id="15" name="组合 17"/>
          <p:cNvGrpSpPr/>
          <p:nvPr/>
        </p:nvGrpSpPr>
        <p:grpSpPr>
          <a:xfrm>
            <a:off x="5363951" y="2117665"/>
            <a:ext cx="504349" cy="506322"/>
            <a:chOff x="4030" y="4930"/>
            <a:chExt cx="840" cy="843"/>
          </a:xfrm>
        </p:grpSpPr>
        <p:sp>
          <p:nvSpPr>
            <p:cNvPr id="19" name="Freeform 1819"/>
            <p:cNvSpPr/>
            <p:nvPr/>
          </p:nvSpPr>
          <p:spPr>
            <a:xfrm>
              <a:off x="4030" y="4930"/>
              <a:ext cx="840" cy="843"/>
            </a:xfrm>
            <a:custGeom>
              <a:avLst/>
              <a:gdLst>
                <a:gd name="txL" fmla="*/ 0 w 92"/>
                <a:gd name="txT" fmla="*/ 0 h 92"/>
                <a:gd name="txR" fmla="*/ 92 w 92"/>
                <a:gd name="txB" fmla="*/ 92 h 92"/>
              </a:gdLst>
              <a:ahLst/>
              <a:cxnLst>
                <a:cxn ang="0">
                  <a:pos x="382657" y="63966"/>
                </a:cxn>
                <a:cxn ang="0">
                  <a:pos x="469624" y="383796"/>
                </a:cxn>
                <a:cxn ang="0">
                  <a:pos x="150743" y="471022"/>
                </a:cxn>
                <a:cxn ang="0">
                  <a:pos x="69574" y="151192"/>
                </a:cxn>
                <a:cxn ang="0">
                  <a:pos x="382657" y="63966"/>
                </a:cxn>
              </a:cxnLst>
              <a:rect l="txL" t="txT" r="txR" b="txB"/>
              <a:pathLst>
                <a:path w="92" h="92">
                  <a:moveTo>
                    <a:pt x="66" y="11"/>
                  </a:moveTo>
                  <a:cubicBezTo>
                    <a:pt x="85" y="23"/>
                    <a:pt x="92" y="47"/>
                    <a:pt x="81" y="66"/>
                  </a:cubicBezTo>
                  <a:cubicBezTo>
                    <a:pt x="70" y="85"/>
                    <a:pt x="45" y="92"/>
                    <a:pt x="26" y="81"/>
                  </a:cubicBezTo>
                  <a:cubicBezTo>
                    <a:pt x="7" y="70"/>
                    <a:pt x="0" y="45"/>
                    <a:pt x="12" y="26"/>
                  </a:cubicBezTo>
                  <a:cubicBezTo>
                    <a:pt x="23" y="7"/>
                    <a:pt x="47" y="0"/>
                    <a:pt x="66" y="11"/>
                  </a:cubicBezTo>
                </a:path>
              </a:pathLst>
            </a:custGeom>
            <a:solidFill>
              <a:schemeClr val="accent4"/>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sp>
          <p:nvSpPr>
            <p:cNvPr id="20" name="稻壳儿小白白(http://dwz.cn/Wu2UP)"/>
            <p:cNvSpPr>
              <a:spLocks noEditPoints="1"/>
            </p:cNvSpPr>
            <p:nvPr/>
          </p:nvSpPr>
          <p:spPr>
            <a:xfrm>
              <a:off x="4214" y="5125"/>
              <a:ext cx="425" cy="425"/>
            </a:xfrm>
            <a:custGeom>
              <a:avLst/>
              <a:gdLst/>
              <a:ahLst/>
              <a:cxnLst>
                <a:cxn ang="0">
                  <a:pos x="1479576135" y="12226576"/>
                </a:cxn>
                <a:cxn ang="0">
                  <a:pos x="1455122931" y="0"/>
                </a:cxn>
                <a:cxn ang="0">
                  <a:pos x="1430665982" y="12226576"/>
                </a:cxn>
                <a:cxn ang="0">
                  <a:pos x="24456949" y="941543682"/>
                </a:cxn>
                <a:cxn ang="0">
                  <a:pos x="0" y="990457474"/>
                </a:cxn>
                <a:cxn ang="0">
                  <a:pos x="24456949" y="1027140945"/>
                </a:cxn>
                <a:cxn ang="0">
                  <a:pos x="391292460" y="1173874831"/>
                </a:cxn>
                <a:cxn ang="0">
                  <a:pos x="562483613" y="1479569178"/>
                </a:cxn>
                <a:cxn ang="0">
                  <a:pos x="611393766" y="1504026074"/>
                </a:cxn>
                <a:cxn ang="0">
                  <a:pos x="611393766" y="1504026074"/>
                </a:cxn>
                <a:cxn ang="0">
                  <a:pos x="648081062" y="1479569178"/>
                </a:cxn>
                <a:cxn ang="0">
                  <a:pos x="745901369" y="1308382141"/>
                </a:cxn>
                <a:cxn ang="0">
                  <a:pos x="1198334329" y="1491799499"/>
                </a:cxn>
                <a:cxn ang="0">
                  <a:pos x="1222791278" y="1504026074"/>
                </a:cxn>
                <a:cxn ang="0">
                  <a:pos x="1235017880" y="1491799499"/>
                </a:cxn>
                <a:cxn ang="0">
                  <a:pos x="1259474829" y="1455116027"/>
                </a:cxn>
                <a:cxn ang="0">
                  <a:pos x="1504033084" y="48910047"/>
                </a:cxn>
                <a:cxn ang="0">
                  <a:pos x="1479576135" y="12226576"/>
                </a:cxn>
                <a:cxn ang="0">
                  <a:pos x="146734204" y="978227154"/>
                </a:cxn>
                <a:cxn ang="0">
                  <a:pos x="1235017880" y="244557725"/>
                </a:cxn>
                <a:cxn ang="0">
                  <a:pos x="440206358" y="1088277568"/>
                </a:cxn>
                <a:cxn ang="0">
                  <a:pos x="427976011" y="1088277568"/>
                </a:cxn>
                <a:cxn ang="0">
                  <a:pos x="146734204" y="978227154"/>
                </a:cxn>
                <a:cxn ang="0">
                  <a:pos x="476889909" y="1124961039"/>
                </a:cxn>
                <a:cxn ang="0">
                  <a:pos x="476889909" y="1124961039"/>
                </a:cxn>
                <a:cxn ang="0">
                  <a:pos x="1369525482" y="171190782"/>
                </a:cxn>
                <a:cxn ang="0">
                  <a:pos x="611393766" y="1357292188"/>
                </a:cxn>
                <a:cxn ang="0">
                  <a:pos x="476889909" y="1124961039"/>
                </a:cxn>
                <a:cxn ang="0">
                  <a:pos x="1186107726" y="1381749084"/>
                </a:cxn>
                <a:cxn ang="0">
                  <a:pos x="782584920" y="1222784878"/>
                </a:cxn>
                <a:cxn ang="0">
                  <a:pos x="745901369" y="1222784878"/>
                </a:cxn>
                <a:cxn ang="0">
                  <a:pos x="1369525482" y="269014620"/>
                </a:cxn>
                <a:cxn ang="0">
                  <a:pos x="1186107726" y="1381749084"/>
                </a:cxn>
                <a:cxn ang="0">
                  <a:pos x="1186107726" y="1381749084"/>
                </a:cxn>
                <a:cxn ang="0">
                  <a:pos x="1186107726" y="1381749084"/>
                </a:cxn>
              </a:cxnLst>
              <a:rect l="0" t="0" r="0" b="0"/>
              <a:pathLst>
                <a:path w="123" h="123">
                  <a:moveTo>
                    <a:pt x="121" y="1"/>
                  </a:moveTo>
                  <a:cubicBezTo>
                    <a:pt x="120" y="0"/>
                    <a:pt x="119" y="0"/>
                    <a:pt x="119" y="0"/>
                  </a:cubicBezTo>
                  <a:cubicBezTo>
                    <a:pt x="118" y="0"/>
                    <a:pt x="117" y="0"/>
                    <a:pt x="117" y="1"/>
                  </a:cubicBezTo>
                  <a:cubicBezTo>
                    <a:pt x="2" y="77"/>
                    <a:pt x="2" y="77"/>
                    <a:pt x="2" y="77"/>
                  </a:cubicBezTo>
                  <a:cubicBezTo>
                    <a:pt x="0" y="78"/>
                    <a:pt x="0" y="79"/>
                    <a:pt x="0" y="81"/>
                  </a:cubicBezTo>
                  <a:cubicBezTo>
                    <a:pt x="0" y="82"/>
                    <a:pt x="1" y="83"/>
                    <a:pt x="2" y="84"/>
                  </a:cubicBezTo>
                  <a:cubicBezTo>
                    <a:pt x="32" y="96"/>
                    <a:pt x="32" y="96"/>
                    <a:pt x="32" y="96"/>
                  </a:cubicBezTo>
                  <a:cubicBezTo>
                    <a:pt x="46" y="121"/>
                    <a:pt x="46" y="121"/>
                    <a:pt x="46" y="121"/>
                  </a:cubicBezTo>
                  <a:cubicBezTo>
                    <a:pt x="47" y="122"/>
                    <a:pt x="48" y="123"/>
                    <a:pt x="50" y="123"/>
                  </a:cubicBezTo>
                  <a:cubicBezTo>
                    <a:pt x="50" y="123"/>
                    <a:pt x="50" y="123"/>
                    <a:pt x="50" y="123"/>
                  </a:cubicBezTo>
                  <a:cubicBezTo>
                    <a:pt x="51" y="123"/>
                    <a:pt x="52" y="122"/>
                    <a:pt x="53" y="121"/>
                  </a:cubicBezTo>
                  <a:cubicBezTo>
                    <a:pt x="61" y="107"/>
                    <a:pt x="61" y="107"/>
                    <a:pt x="61" y="107"/>
                  </a:cubicBezTo>
                  <a:cubicBezTo>
                    <a:pt x="98" y="122"/>
                    <a:pt x="98" y="122"/>
                    <a:pt x="98" y="122"/>
                  </a:cubicBezTo>
                  <a:cubicBezTo>
                    <a:pt x="99" y="123"/>
                    <a:pt x="99" y="123"/>
                    <a:pt x="100" y="123"/>
                  </a:cubicBezTo>
                  <a:cubicBezTo>
                    <a:pt x="100" y="123"/>
                    <a:pt x="101" y="122"/>
                    <a:pt x="101" y="122"/>
                  </a:cubicBezTo>
                  <a:cubicBezTo>
                    <a:pt x="102" y="122"/>
                    <a:pt x="103" y="121"/>
                    <a:pt x="103" y="119"/>
                  </a:cubicBezTo>
                  <a:cubicBezTo>
                    <a:pt x="123" y="4"/>
                    <a:pt x="123" y="4"/>
                    <a:pt x="123" y="4"/>
                  </a:cubicBezTo>
                  <a:cubicBezTo>
                    <a:pt x="123" y="3"/>
                    <a:pt x="122" y="1"/>
                    <a:pt x="121" y="1"/>
                  </a:cubicBezTo>
                  <a:close/>
                  <a:moveTo>
                    <a:pt x="12" y="80"/>
                  </a:moveTo>
                  <a:cubicBezTo>
                    <a:pt x="101" y="20"/>
                    <a:pt x="101" y="20"/>
                    <a:pt x="101" y="20"/>
                  </a:cubicBezTo>
                  <a:cubicBezTo>
                    <a:pt x="36" y="89"/>
                    <a:pt x="36" y="89"/>
                    <a:pt x="36" y="89"/>
                  </a:cubicBezTo>
                  <a:cubicBezTo>
                    <a:pt x="36" y="89"/>
                    <a:pt x="35" y="89"/>
                    <a:pt x="35" y="89"/>
                  </a:cubicBezTo>
                  <a:lnTo>
                    <a:pt x="12" y="80"/>
                  </a:lnTo>
                  <a:close/>
                  <a:moveTo>
                    <a:pt x="39" y="92"/>
                  </a:moveTo>
                  <a:cubicBezTo>
                    <a:pt x="39" y="92"/>
                    <a:pt x="39" y="92"/>
                    <a:pt x="39" y="92"/>
                  </a:cubicBezTo>
                  <a:cubicBezTo>
                    <a:pt x="112" y="14"/>
                    <a:pt x="112" y="14"/>
                    <a:pt x="112" y="14"/>
                  </a:cubicBezTo>
                  <a:cubicBezTo>
                    <a:pt x="50" y="111"/>
                    <a:pt x="50" y="111"/>
                    <a:pt x="50" y="111"/>
                  </a:cubicBezTo>
                  <a:lnTo>
                    <a:pt x="39" y="92"/>
                  </a:lnTo>
                  <a:close/>
                  <a:moveTo>
                    <a:pt x="97" y="113"/>
                  </a:moveTo>
                  <a:cubicBezTo>
                    <a:pt x="64" y="100"/>
                    <a:pt x="64" y="100"/>
                    <a:pt x="64" y="100"/>
                  </a:cubicBezTo>
                  <a:cubicBezTo>
                    <a:pt x="63" y="100"/>
                    <a:pt x="62" y="100"/>
                    <a:pt x="61" y="100"/>
                  </a:cubicBezTo>
                  <a:cubicBezTo>
                    <a:pt x="112" y="22"/>
                    <a:pt x="112" y="22"/>
                    <a:pt x="112" y="22"/>
                  </a:cubicBezTo>
                  <a:lnTo>
                    <a:pt x="97" y="113"/>
                  </a:lnTo>
                  <a:close/>
                  <a:moveTo>
                    <a:pt x="97" y="113"/>
                  </a:moveTo>
                  <a:cubicBezTo>
                    <a:pt x="97" y="113"/>
                    <a:pt x="97" y="113"/>
                    <a:pt x="97" y="113"/>
                  </a:cubicBezTo>
                </a:path>
              </a:pathLst>
            </a:custGeom>
            <a:solidFill>
              <a:schemeClr val="bg1"/>
            </a:solidFill>
            <a:ln w="9525">
              <a:noFill/>
            </a:ln>
          </p:spPr>
          <p:txBody>
            <a:bodyPr/>
            <a:lstStyle/>
            <a:p>
              <a:endParaRPr lang="zh-CN" altLang="en-US" sz="1000" dirty="0">
                <a:solidFill>
                  <a:schemeClr val="tx2"/>
                </a:solidFill>
                <a:latin typeface="微软雅黑" panose="020B0503020204020204" pitchFamily="34" charset="-122"/>
                <a:ea typeface="微软雅黑" panose="020B0503020204020204" pitchFamily="34" charset="-122"/>
              </a:endParaRPr>
            </a:p>
          </p:txBody>
        </p:sp>
      </p:grpSp>
      <p:sp>
        <p:nvSpPr>
          <p:cNvPr id="21" name="TextBox 1210"/>
          <p:cNvSpPr/>
          <p:nvPr/>
        </p:nvSpPr>
        <p:spPr>
          <a:xfrm>
            <a:off x="1639238" y="1824414"/>
            <a:ext cx="1107996" cy="277037"/>
          </a:xfrm>
          <a:prstGeom prst="rect">
            <a:avLst/>
          </a:prstGeom>
          <a:noFill/>
          <a:ln w="9525">
            <a:noFill/>
            <a:miter/>
          </a:ln>
        </p:spPr>
        <p:txBody>
          <a:bodyPr wrap="none" lIns="91442" tIns="45721" rIns="91442" bIns="45721">
            <a:spAutoFit/>
          </a:bodyPr>
          <a:lstStyle/>
          <a:p>
            <a:pPr 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单击编辑标题</a:t>
            </a:r>
          </a:p>
        </p:txBody>
      </p:sp>
      <p:sp>
        <p:nvSpPr>
          <p:cNvPr id="22" name="文本框 21"/>
          <p:cNvSpPr txBox="1"/>
          <p:nvPr/>
        </p:nvSpPr>
        <p:spPr>
          <a:xfrm>
            <a:off x="1072798" y="2092420"/>
            <a:ext cx="1840231" cy="400059"/>
          </a:xfrm>
          <a:prstGeom prst="rect">
            <a:avLst/>
          </a:prstGeom>
          <a:noFill/>
        </p:spPr>
        <p:txBody>
          <a:bodyPr wrap="square" lIns="91442" tIns="45721" rIns="91442" bIns="45721" rtlCol="0">
            <a:spAutoFit/>
          </a:bodyPr>
          <a:lstStyle/>
          <a:p>
            <a:pPr defTabSz="912613">
              <a:spcBef>
                <a:spcPct val="20000"/>
              </a:spcBef>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rPr>
              <a:t>单击此处可编辑内容，根据您的需要自由拉伸文本框大小</a:t>
            </a:r>
            <a:endPar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3" name="TextBox 1210"/>
          <p:cNvSpPr/>
          <p:nvPr/>
        </p:nvSpPr>
        <p:spPr>
          <a:xfrm>
            <a:off x="1102504" y="3103794"/>
            <a:ext cx="1107996" cy="277037"/>
          </a:xfrm>
          <a:prstGeom prst="rect">
            <a:avLst/>
          </a:prstGeom>
          <a:noFill/>
          <a:ln w="9525">
            <a:noFill/>
            <a:miter/>
          </a:ln>
        </p:spPr>
        <p:txBody>
          <a:bodyPr wrap="none" lIns="91442" tIns="45721" rIns="91442" bIns="45721">
            <a:spAutoFit/>
          </a:bodyPr>
          <a:lstStyle/>
          <a:p>
            <a:pPr 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单击编辑标题</a:t>
            </a:r>
          </a:p>
        </p:txBody>
      </p:sp>
      <p:sp>
        <p:nvSpPr>
          <p:cNvPr id="24" name="文本框 23"/>
          <p:cNvSpPr txBox="1"/>
          <p:nvPr/>
        </p:nvSpPr>
        <p:spPr>
          <a:xfrm>
            <a:off x="516063" y="3371800"/>
            <a:ext cx="1840231" cy="400059"/>
          </a:xfrm>
          <a:prstGeom prst="rect">
            <a:avLst/>
          </a:prstGeom>
          <a:noFill/>
        </p:spPr>
        <p:txBody>
          <a:bodyPr wrap="square" lIns="91442" tIns="45721" rIns="91442" bIns="45721" rtlCol="0">
            <a:spAutoFit/>
          </a:bodyPr>
          <a:lstStyle/>
          <a:p>
            <a:pPr defTabSz="912613">
              <a:spcBef>
                <a:spcPct val="20000"/>
              </a:spcBef>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rPr>
              <a:t>单击此处可编辑内容，根据您的需要自由拉伸文本框大小</a:t>
            </a:r>
            <a:endPar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5" name="TextBox 1210"/>
          <p:cNvSpPr/>
          <p:nvPr/>
        </p:nvSpPr>
        <p:spPr>
          <a:xfrm>
            <a:off x="3842563" y="955329"/>
            <a:ext cx="1107996" cy="277037"/>
          </a:xfrm>
          <a:prstGeom prst="rect">
            <a:avLst/>
          </a:prstGeom>
          <a:noFill/>
          <a:ln w="9525">
            <a:noFill/>
            <a:miter/>
          </a:ln>
        </p:spPr>
        <p:txBody>
          <a:bodyPr wrap="none" lIns="91442" tIns="45721" rIns="91442" bIns="45721">
            <a:spAutoFit/>
          </a:bodyPr>
          <a:lstStyle/>
          <a:p>
            <a:pPr 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单击编辑标题</a:t>
            </a:r>
          </a:p>
        </p:txBody>
      </p:sp>
      <p:sp>
        <p:nvSpPr>
          <p:cNvPr id="26" name="文本框 25"/>
          <p:cNvSpPr txBox="1"/>
          <p:nvPr/>
        </p:nvSpPr>
        <p:spPr>
          <a:xfrm>
            <a:off x="3623309" y="1213331"/>
            <a:ext cx="1840231" cy="400059"/>
          </a:xfrm>
          <a:prstGeom prst="rect">
            <a:avLst/>
          </a:prstGeom>
          <a:noFill/>
        </p:spPr>
        <p:txBody>
          <a:bodyPr wrap="square" lIns="91442" tIns="45721" rIns="91442" bIns="45721" rtlCol="0">
            <a:spAutoFit/>
          </a:bodyPr>
          <a:lstStyle/>
          <a:p>
            <a:pPr defTabSz="912613">
              <a:spcBef>
                <a:spcPct val="20000"/>
              </a:spcBef>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rPr>
              <a:t>单击此处可编辑内容，根据您的需要自由拉伸文本框大小</a:t>
            </a:r>
            <a:endPar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7" name="TextBox 1210"/>
          <p:cNvSpPr/>
          <p:nvPr/>
        </p:nvSpPr>
        <p:spPr>
          <a:xfrm>
            <a:off x="6090409" y="1790120"/>
            <a:ext cx="1107996" cy="277037"/>
          </a:xfrm>
          <a:prstGeom prst="rect">
            <a:avLst/>
          </a:prstGeom>
          <a:noFill/>
          <a:ln w="9525">
            <a:noFill/>
            <a:miter/>
          </a:ln>
        </p:spPr>
        <p:txBody>
          <a:bodyPr wrap="none" lIns="91442" tIns="45721" rIns="91442" bIns="45721">
            <a:spAutoFit/>
          </a:bodyPr>
          <a:lstStyle/>
          <a:p>
            <a:pPr 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单击编辑标题</a:t>
            </a:r>
          </a:p>
        </p:txBody>
      </p:sp>
      <p:sp>
        <p:nvSpPr>
          <p:cNvPr id="28" name="文本框 27"/>
          <p:cNvSpPr txBox="1"/>
          <p:nvPr/>
        </p:nvSpPr>
        <p:spPr>
          <a:xfrm>
            <a:off x="6146428" y="2027641"/>
            <a:ext cx="1840231" cy="400059"/>
          </a:xfrm>
          <a:prstGeom prst="rect">
            <a:avLst/>
          </a:prstGeom>
          <a:noFill/>
        </p:spPr>
        <p:txBody>
          <a:bodyPr wrap="square" lIns="91442" tIns="45721" rIns="91442" bIns="45721" rtlCol="0">
            <a:spAutoFit/>
          </a:bodyPr>
          <a:lstStyle/>
          <a:p>
            <a:pPr defTabSz="912613">
              <a:spcBef>
                <a:spcPct val="20000"/>
              </a:spcBef>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rPr>
              <a:t>单击此处可编辑内容，根据您的需要自由拉伸文本框大小</a:t>
            </a:r>
            <a:endPar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
        <p:nvSpPr>
          <p:cNvPr id="29" name="TextBox 1210"/>
          <p:cNvSpPr/>
          <p:nvPr/>
        </p:nvSpPr>
        <p:spPr>
          <a:xfrm>
            <a:off x="6919084" y="2960424"/>
            <a:ext cx="1107996" cy="277037"/>
          </a:xfrm>
          <a:prstGeom prst="rect">
            <a:avLst/>
          </a:prstGeom>
          <a:noFill/>
          <a:ln w="9525">
            <a:noFill/>
            <a:miter/>
          </a:ln>
        </p:spPr>
        <p:txBody>
          <a:bodyPr wrap="none" lIns="91442" tIns="45721" rIns="91442" bIns="45721">
            <a:spAutoFit/>
          </a:bodyPr>
          <a:lstStyle/>
          <a:p>
            <a:pPr 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单击编辑标题</a:t>
            </a:r>
          </a:p>
        </p:txBody>
      </p:sp>
      <p:sp>
        <p:nvSpPr>
          <p:cNvPr id="30" name="文本框 29"/>
          <p:cNvSpPr txBox="1"/>
          <p:nvPr/>
        </p:nvSpPr>
        <p:spPr>
          <a:xfrm>
            <a:off x="6975104" y="3197945"/>
            <a:ext cx="1840231" cy="400059"/>
          </a:xfrm>
          <a:prstGeom prst="rect">
            <a:avLst/>
          </a:prstGeom>
          <a:noFill/>
        </p:spPr>
        <p:txBody>
          <a:bodyPr wrap="square" lIns="91442" tIns="45721" rIns="91442" bIns="45721" rtlCol="0">
            <a:spAutoFit/>
          </a:bodyPr>
          <a:lstStyle/>
          <a:p>
            <a:pPr defTabSz="912613">
              <a:spcBef>
                <a:spcPct val="20000"/>
              </a:spcBef>
              <a:defRPr/>
            </a:pPr>
            <a:r>
              <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rPr>
              <a:t>单击此处可编辑内容，根据您的需要自由拉伸文本框大小</a:t>
            </a:r>
            <a:endPar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481780461"/>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 presetClass="entr" presetSubtype="8"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additive="base">
                                        <p:cTn id="13" dur="500" fill="hold"/>
                                        <p:tgtEl>
                                          <p:spTgt spid="2"/>
                                        </p:tgtEl>
                                        <p:attrNameLst>
                                          <p:attrName>ppt_x</p:attrName>
                                        </p:attrNameLst>
                                      </p:cBhvr>
                                      <p:tavLst>
                                        <p:tav tm="0">
                                          <p:val>
                                            <p:strVal val="0-#ppt_w/2"/>
                                          </p:val>
                                        </p:tav>
                                        <p:tav tm="100000">
                                          <p:val>
                                            <p:strVal val="#ppt_x"/>
                                          </p:val>
                                        </p:tav>
                                      </p:tavLst>
                                    </p:anim>
                                    <p:anim calcmode="lin" valueType="num">
                                      <p:cBhvr additive="base">
                                        <p:cTn id="14" dur="500" fill="hold"/>
                                        <p:tgtEl>
                                          <p:spTgt spid="2"/>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0-#ppt_w/2"/>
                                          </p:val>
                                        </p:tav>
                                        <p:tav tm="100000">
                                          <p:val>
                                            <p:strVal val="#ppt_x"/>
                                          </p:val>
                                        </p:tav>
                                      </p:tavLst>
                                    </p:anim>
                                    <p:anim calcmode="lin" valueType="num">
                                      <p:cBhvr additive="base">
                                        <p:cTn id="18" dur="500" fill="hold"/>
                                        <p:tgtEl>
                                          <p:spTgt spid="23"/>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0-#ppt_w/2"/>
                                          </p:val>
                                        </p:tav>
                                        <p:tav tm="100000">
                                          <p:val>
                                            <p:strVal val="#ppt_x"/>
                                          </p:val>
                                        </p:tav>
                                      </p:tavLst>
                                    </p:anim>
                                    <p:anim calcmode="lin" valueType="num">
                                      <p:cBhvr additive="base">
                                        <p:cTn id="22" dur="500" fill="hold"/>
                                        <p:tgtEl>
                                          <p:spTgt spid="24"/>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8" fill="hold" nodeType="afterEffect">
                                  <p:stCondLst>
                                    <p:cond delay="0"/>
                                  </p:stCondLst>
                                  <p:childTnLst>
                                    <p:set>
                                      <p:cBhvr>
                                        <p:cTn id="25" dur="1" fill="hold">
                                          <p:stCondLst>
                                            <p:cond delay="0"/>
                                          </p:stCondLst>
                                        </p:cTn>
                                        <p:tgtEl>
                                          <p:spTgt spid="12"/>
                                        </p:tgtEl>
                                        <p:attrNameLst>
                                          <p:attrName>style.visibility</p:attrName>
                                        </p:attrNameLst>
                                      </p:cBhvr>
                                      <p:to>
                                        <p:strVal val="visible"/>
                                      </p:to>
                                    </p:set>
                                    <p:anim calcmode="lin" valueType="num">
                                      <p:cBhvr additive="base">
                                        <p:cTn id="26" dur="500" fill="hold"/>
                                        <p:tgtEl>
                                          <p:spTgt spid="12"/>
                                        </p:tgtEl>
                                        <p:attrNameLst>
                                          <p:attrName>ppt_x</p:attrName>
                                        </p:attrNameLst>
                                      </p:cBhvr>
                                      <p:tavLst>
                                        <p:tav tm="0">
                                          <p:val>
                                            <p:strVal val="0-#ppt_w/2"/>
                                          </p:val>
                                        </p:tav>
                                        <p:tav tm="100000">
                                          <p:val>
                                            <p:strVal val="#ppt_x"/>
                                          </p:val>
                                        </p:tav>
                                      </p:tavLst>
                                    </p:anim>
                                    <p:anim calcmode="lin" valueType="num">
                                      <p:cBhvr additive="base">
                                        <p:cTn id="27" dur="500" fill="hold"/>
                                        <p:tgtEl>
                                          <p:spTgt spid="12"/>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0-#ppt_w/2"/>
                                          </p:val>
                                        </p:tav>
                                        <p:tav tm="100000">
                                          <p:val>
                                            <p:strVal val="#ppt_x"/>
                                          </p:val>
                                        </p:tav>
                                      </p:tavLst>
                                    </p:anim>
                                    <p:anim calcmode="lin" valueType="num">
                                      <p:cBhvr additive="base">
                                        <p:cTn id="31" dur="500" fill="hold"/>
                                        <p:tgtEl>
                                          <p:spTgt spid="21"/>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 calcmode="lin" valueType="num">
                                      <p:cBhvr additive="base">
                                        <p:cTn id="34" dur="500" fill="hold"/>
                                        <p:tgtEl>
                                          <p:spTgt spid="22"/>
                                        </p:tgtEl>
                                        <p:attrNameLst>
                                          <p:attrName>ppt_x</p:attrName>
                                        </p:attrNameLst>
                                      </p:cBhvr>
                                      <p:tavLst>
                                        <p:tav tm="0">
                                          <p:val>
                                            <p:strVal val="0-#ppt_w/2"/>
                                          </p:val>
                                        </p:tav>
                                        <p:tav tm="100000">
                                          <p:val>
                                            <p:strVal val="#ppt_x"/>
                                          </p:val>
                                        </p:tav>
                                      </p:tavLst>
                                    </p:anim>
                                    <p:anim calcmode="lin" valueType="num">
                                      <p:cBhvr additive="base">
                                        <p:cTn id="35" dur="500" fill="hold"/>
                                        <p:tgtEl>
                                          <p:spTgt spid="22"/>
                                        </p:tgtEl>
                                        <p:attrNameLst>
                                          <p:attrName>ppt_y</p:attrName>
                                        </p:attrNameLst>
                                      </p:cBhvr>
                                      <p:tavLst>
                                        <p:tav tm="0">
                                          <p:val>
                                            <p:strVal val="#ppt_y"/>
                                          </p:val>
                                        </p:tav>
                                        <p:tav tm="100000">
                                          <p:val>
                                            <p:strVal val="#ppt_y"/>
                                          </p:val>
                                        </p:tav>
                                      </p:tavLst>
                                    </p:anim>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fade">
                                      <p:cBhvr>
                                        <p:cTn id="44" dur="1000"/>
                                        <p:tgtEl>
                                          <p:spTgt spid="25"/>
                                        </p:tgtEl>
                                      </p:cBhvr>
                                    </p:animEffect>
                                    <p:anim calcmode="lin" valueType="num">
                                      <p:cBhvr>
                                        <p:cTn id="45" dur="1000" fill="hold"/>
                                        <p:tgtEl>
                                          <p:spTgt spid="25"/>
                                        </p:tgtEl>
                                        <p:attrNameLst>
                                          <p:attrName>ppt_x</p:attrName>
                                        </p:attrNameLst>
                                      </p:cBhvr>
                                      <p:tavLst>
                                        <p:tav tm="0">
                                          <p:val>
                                            <p:strVal val="#ppt_x"/>
                                          </p:val>
                                        </p:tav>
                                        <p:tav tm="100000">
                                          <p:val>
                                            <p:strVal val="#ppt_x"/>
                                          </p:val>
                                        </p:tav>
                                      </p:tavLst>
                                    </p:anim>
                                    <p:anim calcmode="lin" valueType="num">
                                      <p:cBhvr>
                                        <p:cTn id="46" dur="1000" fill="hold"/>
                                        <p:tgtEl>
                                          <p:spTgt spid="2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fade">
                                      <p:cBhvr>
                                        <p:cTn id="49" dur="1000"/>
                                        <p:tgtEl>
                                          <p:spTgt spid="26"/>
                                        </p:tgtEl>
                                      </p:cBhvr>
                                    </p:animEffect>
                                    <p:anim calcmode="lin" valueType="num">
                                      <p:cBhvr>
                                        <p:cTn id="50" dur="1000" fill="hold"/>
                                        <p:tgtEl>
                                          <p:spTgt spid="26"/>
                                        </p:tgtEl>
                                        <p:attrNameLst>
                                          <p:attrName>ppt_x</p:attrName>
                                        </p:attrNameLst>
                                      </p:cBhvr>
                                      <p:tavLst>
                                        <p:tav tm="0">
                                          <p:val>
                                            <p:strVal val="#ppt_x"/>
                                          </p:val>
                                        </p:tav>
                                        <p:tav tm="100000">
                                          <p:val>
                                            <p:strVal val="#ppt_x"/>
                                          </p:val>
                                        </p:tav>
                                      </p:tavLst>
                                    </p:anim>
                                    <p:anim calcmode="lin" valueType="num">
                                      <p:cBhvr>
                                        <p:cTn id="51" dur="1000" fill="hold"/>
                                        <p:tgtEl>
                                          <p:spTgt spid="26"/>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2" presetClass="entr" presetSubtype="2" fill="hold"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500" fill="hold"/>
                                        <p:tgtEl>
                                          <p:spTgt spid="15"/>
                                        </p:tgtEl>
                                        <p:attrNameLst>
                                          <p:attrName>ppt_x</p:attrName>
                                        </p:attrNameLst>
                                      </p:cBhvr>
                                      <p:tavLst>
                                        <p:tav tm="0">
                                          <p:val>
                                            <p:strVal val="1+#ppt_w/2"/>
                                          </p:val>
                                        </p:tav>
                                        <p:tav tm="100000">
                                          <p:val>
                                            <p:strVal val="#ppt_x"/>
                                          </p:val>
                                        </p:tav>
                                      </p:tavLst>
                                    </p:anim>
                                    <p:anim calcmode="lin" valueType="num">
                                      <p:cBhvr additive="base">
                                        <p:cTn id="56" dur="500" fill="hold"/>
                                        <p:tgtEl>
                                          <p:spTgt spid="15"/>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 calcmode="lin" valueType="num">
                                      <p:cBhvr additive="base">
                                        <p:cTn id="59" dur="500" fill="hold"/>
                                        <p:tgtEl>
                                          <p:spTgt spid="27"/>
                                        </p:tgtEl>
                                        <p:attrNameLst>
                                          <p:attrName>ppt_x</p:attrName>
                                        </p:attrNameLst>
                                      </p:cBhvr>
                                      <p:tavLst>
                                        <p:tav tm="0">
                                          <p:val>
                                            <p:strVal val="1+#ppt_w/2"/>
                                          </p:val>
                                        </p:tav>
                                        <p:tav tm="100000">
                                          <p:val>
                                            <p:strVal val="#ppt_x"/>
                                          </p:val>
                                        </p:tav>
                                      </p:tavLst>
                                    </p:anim>
                                    <p:anim calcmode="lin" valueType="num">
                                      <p:cBhvr additive="base">
                                        <p:cTn id="60" dur="500" fill="hold"/>
                                        <p:tgtEl>
                                          <p:spTgt spid="27"/>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anim calcmode="lin" valueType="num">
                                      <p:cBhvr additive="base">
                                        <p:cTn id="63" dur="500" fill="hold"/>
                                        <p:tgtEl>
                                          <p:spTgt spid="28"/>
                                        </p:tgtEl>
                                        <p:attrNameLst>
                                          <p:attrName>ppt_x</p:attrName>
                                        </p:attrNameLst>
                                      </p:cBhvr>
                                      <p:tavLst>
                                        <p:tav tm="0">
                                          <p:val>
                                            <p:strVal val="1+#ppt_w/2"/>
                                          </p:val>
                                        </p:tav>
                                        <p:tav tm="100000">
                                          <p:val>
                                            <p:strVal val="#ppt_x"/>
                                          </p:val>
                                        </p:tav>
                                      </p:tavLst>
                                    </p:anim>
                                    <p:anim calcmode="lin" valueType="num">
                                      <p:cBhvr additive="base">
                                        <p:cTn id="64" dur="500" fill="hold"/>
                                        <p:tgtEl>
                                          <p:spTgt spid="28"/>
                                        </p:tgtEl>
                                        <p:attrNameLst>
                                          <p:attrName>ppt_y</p:attrName>
                                        </p:attrNameLst>
                                      </p:cBhvr>
                                      <p:tavLst>
                                        <p:tav tm="0">
                                          <p:val>
                                            <p:strVal val="#ppt_y"/>
                                          </p:val>
                                        </p:tav>
                                        <p:tav tm="100000">
                                          <p:val>
                                            <p:strVal val="#ppt_y"/>
                                          </p:val>
                                        </p:tav>
                                      </p:tavLst>
                                    </p:anim>
                                  </p:childTnLst>
                                </p:cTn>
                              </p:par>
                            </p:childTnLst>
                          </p:cTn>
                        </p:par>
                        <p:par>
                          <p:cTn id="65" fill="hold">
                            <p:stCondLst>
                              <p:cond delay="3500"/>
                            </p:stCondLst>
                            <p:childTnLst>
                              <p:par>
                                <p:cTn id="66" presetID="2" presetClass="entr" presetSubtype="2" fill="hold" nodeType="afterEffect">
                                  <p:stCondLst>
                                    <p:cond delay="0"/>
                                  </p:stCondLst>
                                  <p:childTnLst>
                                    <p:set>
                                      <p:cBhvr>
                                        <p:cTn id="67" dur="1" fill="hold">
                                          <p:stCondLst>
                                            <p:cond delay="0"/>
                                          </p:stCondLst>
                                        </p:cTn>
                                        <p:tgtEl>
                                          <p:spTgt spid="5"/>
                                        </p:tgtEl>
                                        <p:attrNameLst>
                                          <p:attrName>style.visibility</p:attrName>
                                        </p:attrNameLst>
                                      </p:cBhvr>
                                      <p:to>
                                        <p:strVal val="visible"/>
                                      </p:to>
                                    </p:set>
                                    <p:anim calcmode="lin" valueType="num">
                                      <p:cBhvr additive="base">
                                        <p:cTn id="68" dur="500" fill="hold"/>
                                        <p:tgtEl>
                                          <p:spTgt spid="5"/>
                                        </p:tgtEl>
                                        <p:attrNameLst>
                                          <p:attrName>ppt_x</p:attrName>
                                        </p:attrNameLst>
                                      </p:cBhvr>
                                      <p:tavLst>
                                        <p:tav tm="0">
                                          <p:val>
                                            <p:strVal val="1+#ppt_w/2"/>
                                          </p:val>
                                        </p:tav>
                                        <p:tav tm="100000">
                                          <p:val>
                                            <p:strVal val="#ppt_x"/>
                                          </p:val>
                                        </p:tav>
                                      </p:tavLst>
                                    </p:anim>
                                    <p:anim calcmode="lin" valueType="num">
                                      <p:cBhvr additive="base">
                                        <p:cTn id="69" dur="500" fill="hold"/>
                                        <p:tgtEl>
                                          <p:spTgt spid="5"/>
                                        </p:tgtEl>
                                        <p:attrNameLst>
                                          <p:attrName>ppt_y</p:attrName>
                                        </p:attrNameLst>
                                      </p:cBhvr>
                                      <p:tavLst>
                                        <p:tav tm="0">
                                          <p:val>
                                            <p:strVal val="#ppt_y"/>
                                          </p:val>
                                        </p:tav>
                                        <p:tav tm="100000">
                                          <p:val>
                                            <p:strVal val="#ppt_y"/>
                                          </p:val>
                                        </p:tav>
                                      </p:tavLst>
                                    </p:anim>
                                  </p:childTnLst>
                                </p:cTn>
                              </p:par>
                              <p:par>
                                <p:cTn id="70" presetID="2" presetClass="entr" presetSubtype="2" fill="hold" grpId="0" nodeType="withEffect">
                                  <p:stCondLst>
                                    <p:cond delay="0"/>
                                  </p:stCondLst>
                                  <p:childTnLst>
                                    <p:set>
                                      <p:cBhvr>
                                        <p:cTn id="71" dur="1" fill="hold">
                                          <p:stCondLst>
                                            <p:cond delay="0"/>
                                          </p:stCondLst>
                                        </p:cTn>
                                        <p:tgtEl>
                                          <p:spTgt spid="29"/>
                                        </p:tgtEl>
                                        <p:attrNameLst>
                                          <p:attrName>style.visibility</p:attrName>
                                        </p:attrNameLst>
                                      </p:cBhvr>
                                      <p:to>
                                        <p:strVal val="visible"/>
                                      </p:to>
                                    </p:set>
                                    <p:anim calcmode="lin" valueType="num">
                                      <p:cBhvr additive="base">
                                        <p:cTn id="72" dur="500" fill="hold"/>
                                        <p:tgtEl>
                                          <p:spTgt spid="29"/>
                                        </p:tgtEl>
                                        <p:attrNameLst>
                                          <p:attrName>ppt_x</p:attrName>
                                        </p:attrNameLst>
                                      </p:cBhvr>
                                      <p:tavLst>
                                        <p:tav tm="0">
                                          <p:val>
                                            <p:strVal val="1+#ppt_w/2"/>
                                          </p:val>
                                        </p:tav>
                                        <p:tav tm="100000">
                                          <p:val>
                                            <p:strVal val="#ppt_x"/>
                                          </p:val>
                                        </p:tav>
                                      </p:tavLst>
                                    </p:anim>
                                    <p:anim calcmode="lin" valueType="num">
                                      <p:cBhvr additive="base">
                                        <p:cTn id="73" dur="500" fill="hold"/>
                                        <p:tgtEl>
                                          <p:spTgt spid="29"/>
                                        </p:tgtEl>
                                        <p:attrNameLst>
                                          <p:attrName>ppt_y</p:attrName>
                                        </p:attrNameLst>
                                      </p:cBhvr>
                                      <p:tavLst>
                                        <p:tav tm="0">
                                          <p:val>
                                            <p:strVal val="#ppt_y"/>
                                          </p:val>
                                        </p:tav>
                                        <p:tav tm="100000">
                                          <p:val>
                                            <p:strVal val="#ppt_y"/>
                                          </p:val>
                                        </p:tav>
                                      </p:tavLst>
                                    </p:anim>
                                  </p:childTnLst>
                                </p:cTn>
                              </p:par>
                              <p:par>
                                <p:cTn id="74" presetID="2" presetClass="entr" presetSubtype="2"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anim calcmode="lin" valueType="num">
                                      <p:cBhvr additive="base">
                                        <p:cTn id="76" dur="500" fill="hold"/>
                                        <p:tgtEl>
                                          <p:spTgt spid="30"/>
                                        </p:tgtEl>
                                        <p:attrNameLst>
                                          <p:attrName>ppt_x</p:attrName>
                                        </p:attrNameLst>
                                      </p:cBhvr>
                                      <p:tavLst>
                                        <p:tav tm="0">
                                          <p:val>
                                            <p:strVal val="1+#ppt_w/2"/>
                                          </p:val>
                                        </p:tav>
                                        <p:tav tm="100000">
                                          <p:val>
                                            <p:strVal val="#ppt_x"/>
                                          </p:val>
                                        </p:tav>
                                      </p:tavLst>
                                    </p:anim>
                                    <p:anim calcmode="lin" valueType="num">
                                      <p:cBhvr additive="base">
                                        <p:cTn id="77"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1" grpId="0"/>
      <p:bldP spid="22" grpId="0"/>
      <p:bldP spid="23" grpId="0"/>
      <p:bldP spid="24" grpId="0"/>
      <p:bldP spid="25" grpId="0"/>
      <p:bldP spid="26" grpId="0"/>
      <p:bldP spid="27" grpId="0"/>
      <p:bldP spid="28" grpId="0"/>
      <p:bldP spid="29" grpId="0"/>
      <p:bldP spid="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9"/>
          <p:cNvGrpSpPr>
            <a:grpSpLocks/>
          </p:cNvGrpSpPr>
          <p:nvPr/>
        </p:nvGrpSpPr>
        <p:grpSpPr bwMode="auto">
          <a:xfrm>
            <a:off x="6152848" y="2819263"/>
            <a:ext cx="2219428" cy="967906"/>
            <a:chOff x="1160463" y="2509323"/>
            <a:chExt cx="5937970" cy="967917"/>
          </a:xfrm>
        </p:grpSpPr>
        <p:sp>
          <p:nvSpPr>
            <p:cNvPr id="60" name="Text Box 11"/>
            <p:cNvSpPr txBox="1">
              <a:spLocks noChangeArrowheads="1"/>
            </p:cNvSpPr>
            <p:nvPr/>
          </p:nvSpPr>
          <p:spPr bwMode="auto">
            <a:xfrm>
              <a:off x="1160463" y="2509323"/>
              <a:ext cx="3195777" cy="3024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itchFamily="34" charset="0"/>
                  <a:ea typeface="宋体" charset="-122"/>
                </a:defRPr>
              </a:lvl1pPr>
              <a:lvl2pPr marL="742950" indent="-285750" eaLnBrk="0" hangingPunct="0">
                <a:defRPr>
                  <a:solidFill>
                    <a:schemeClr val="tx1"/>
                  </a:solidFill>
                  <a:latin typeface="Calibri" pitchFamily="34" charset="0"/>
                  <a:ea typeface="宋体" charset="-122"/>
                </a:defRPr>
              </a:lvl2pPr>
              <a:lvl3pPr marL="1143000" indent="-228600" eaLnBrk="0" hangingPunct="0">
                <a:defRPr>
                  <a:solidFill>
                    <a:schemeClr val="tx1"/>
                  </a:solidFill>
                  <a:latin typeface="Calibri" pitchFamily="34" charset="0"/>
                  <a:ea typeface="宋体" charset="-122"/>
                </a:defRPr>
              </a:lvl3pPr>
              <a:lvl4pPr marL="1600200" indent="-228600" eaLnBrk="0" hangingPunct="0">
                <a:defRPr>
                  <a:solidFill>
                    <a:schemeClr val="tx1"/>
                  </a:solidFill>
                  <a:latin typeface="Calibri" pitchFamily="34" charset="0"/>
                  <a:ea typeface="宋体" charset="-122"/>
                </a:defRPr>
              </a:lvl4pPr>
              <a:lvl5pPr marL="2057400" indent="-228600" eaLnBrk="0" hangingPunct="0">
                <a:defRPr>
                  <a:solidFill>
                    <a:schemeClr val="tx1"/>
                  </a:solidFill>
                  <a:latin typeface="Calibri" pitchFamily="34" charset="0"/>
                  <a:ea typeface="宋体" charset="-122"/>
                </a:defRPr>
              </a:lvl5pPr>
              <a:lvl6pPr marL="2514600" indent="-228600" eaLnBrk="0" fontAlgn="base" hangingPunct="0">
                <a:spcBef>
                  <a:spcPct val="0"/>
                </a:spcBef>
                <a:spcAft>
                  <a:spcPct val="0"/>
                </a:spcAft>
                <a:defRPr>
                  <a:solidFill>
                    <a:schemeClr val="tx1"/>
                  </a:solidFill>
                  <a:latin typeface="Calibri" pitchFamily="34" charset="0"/>
                  <a:ea typeface="宋体" charset="-122"/>
                </a:defRPr>
              </a:lvl6pPr>
              <a:lvl7pPr marL="2971800" indent="-228600" eaLnBrk="0" fontAlgn="base" hangingPunct="0">
                <a:spcBef>
                  <a:spcPct val="0"/>
                </a:spcBef>
                <a:spcAft>
                  <a:spcPct val="0"/>
                </a:spcAft>
                <a:defRPr>
                  <a:solidFill>
                    <a:schemeClr val="tx1"/>
                  </a:solidFill>
                  <a:latin typeface="Calibri" pitchFamily="34" charset="0"/>
                  <a:ea typeface="宋体" charset="-122"/>
                </a:defRPr>
              </a:lvl7pPr>
              <a:lvl8pPr marL="3429000" indent="-228600" eaLnBrk="0" fontAlgn="base" hangingPunct="0">
                <a:spcBef>
                  <a:spcPct val="0"/>
                </a:spcBef>
                <a:spcAft>
                  <a:spcPct val="0"/>
                </a:spcAft>
                <a:defRPr>
                  <a:solidFill>
                    <a:schemeClr val="tx1"/>
                  </a:solidFill>
                  <a:latin typeface="Calibri" pitchFamily="34" charset="0"/>
                  <a:ea typeface="宋体" charset="-122"/>
                </a:defRPr>
              </a:lvl8pPr>
              <a:lvl9pPr marL="3886200" indent="-228600" eaLnBrk="0" fontAlgn="base" hangingPunct="0">
                <a:spcBef>
                  <a:spcPct val="0"/>
                </a:spcBef>
                <a:spcAft>
                  <a:spcPct val="0"/>
                </a:spcAft>
                <a:defRPr>
                  <a:solidFill>
                    <a:schemeClr val="tx1"/>
                  </a:solidFill>
                  <a:latin typeface="Calibri" pitchFamily="34" charset="0"/>
                  <a:ea typeface="宋体" charset="-122"/>
                </a:defRPr>
              </a:lvl9pPr>
            </a:lstStyle>
            <a:p>
              <a:pPr eaLnBrk="1" hangingPunct="1">
                <a:lnSpc>
                  <a:spcPct val="120000"/>
                </a:lnSpc>
              </a:pPr>
              <a:r>
                <a:rPr lang="zh-CN" altLang="en-US" sz="1138">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zh-CN" altLang="en-US" sz="1138"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1" name="矩形 18"/>
            <p:cNvSpPr>
              <a:spLocks noChangeArrowheads="1"/>
            </p:cNvSpPr>
            <p:nvPr/>
          </p:nvSpPr>
          <p:spPr bwMode="auto">
            <a:xfrm>
              <a:off x="1160463" y="2859542"/>
              <a:ext cx="5937970" cy="617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0000"/>
                </a:lnSpc>
              </a:pPr>
              <a:r>
                <a:rPr lang="zh-CN" altLang="en-US" sz="56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zh-CN" altLang="en-US"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，点击添加相关标题文字，修改文字内容，也可以直接复制你的内容到</a:t>
              </a:r>
              <a:r>
                <a:rPr lang="zh-CN" altLang="en-US" sz="569">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此。请替换文字内容</a:t>
              </a:r>
              <a:r>
                <a:rPr lang="zh-CN" altLang="en-US"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，点击添加相关标题文字，修改文字内容，也可以直接复制你的内容到此。，点击添加相关标题文字，修改文字内容，也可以直接复制你的内容到此。</a:t>
              </a:r>
              <a:endParaRPr lang="en-US" altLang="zh-CN" sz="569"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11" name="Freeform 14"/>
          <p:cNvSpPr>
            <a:spLocks/>
          </p:cNvSpPr>
          <p:nvPr/>
        </p:nvSpPr>
        <p:spPr bwMode="auto">
          <a:xfrm>
            <a:off x="4574510" y="2489772"/>
            <a:ext cx="1547015" cy="1933769"/>
          </a:xfrm>
          <a:custGeom>
            <a:avLst/>
            <a:gdLst>
              <a:gd name="T0" fmla="*/ 716 w 716"/>
              <a:gd name="T1" fmla="*/ 895 h 895"/>
              <a:gd name="T2" fmla="*/ 0 w 716"/>
              <a:gd name="T3" fmla="*/ 895 h 895"/>
              <a:gd name="T4" fmla="*/ 357 w 716"/>
              <a:gd name="T5" fmla="*/ 0 h 895"/>
              <a:gd name="T6" fmla="*/ 716 w 716"/>
              <a:gd name="T7" fmla="*/ 895 h 895"/>
              <a:gd name="T8" fmla="*/ 716 w 716"/>
              <a:gd name="T9" fmla="*/ 895 h 895"/>
            </a:gdLst>
            <a:ahLst/>
            <a:cxnLst>
              <a:cxn ang="0">
                <a:pos x="T0" y="T1"/>
              </a:cxn>
              <a:cxn ang="0">
                <a:pos x="T2" y="T3"/>
              </a:cxn>
              <a:cxn ang="0">
                <a:pos x="T4" y="T5"/>
              </a:cxn>
              <a:cxn ang="0">
                <a:pos x="T6" y="T7"/>
              </a:cxn>
              <a:cxn ang="0">
                <a:pos x="T8" y="T9"/>
              </a:cxn>
            </a:cxnLst>
            <a:rect l="0" t="0" r="r" b="b"/>
            <a:pathLst>
              <a:path w="716" h="895">
                <a:moveTo>
                  <a:pt x="716" y="895"/>
                </a:moveTo>
                <a:lnTo>
                  <a:pt x="0" y="895"/>
                </a:lnTo>
                <a:lnTo>
                  <a:pt x="357" y="0"/>
                </a:lnTo>
                <a:lnTo>
                  <a:pt x="716" y="895"/>
                </a:lnTo>
                <a:lnTo>
                  <a:pt x="716" y="895"/>
                </a:lnTo>
                <a:close/>
              </a:path>
            </a:pathLst>
          </a:custGeom>
          <a:solidFill>
            <a:schemeClr val="accent4">
              <a:lumMod val="75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15"/>
          <p:cNvSpPr>
            <a:spLocks/>
          </p:cNvSpPr>
          <p:nvPr/>
        </p:nvSpPr>
        <p:spPr bwMode="auto">
          <a:xfrm>
            <a:off x="4574510" y="2489772"/>
            <a:ext cx="771349" cy="1933769"/>
          </a:xfrm>
          <a:custGeom>
            <a:avLst/>
            <a:gdLst>
              <a:gd name="T0" fmla="*/ 357 w 357"/>
              <a:gd name="T1" fmla="*/ 895 h 895"/>
              <a:gd name="T2" fmla="*/ 0 w 357"/>
              <a:gd name="T3" fmla="*/ 895 h 895"/>
              <a:gd name="T4" fmla="*/ 357 w 357"/>
              <a:gd name="T5" fmla="*/ 0 h 895"/>
              <a:gd name="T6" fmla="*/ 357 w 357"/>
              <a:gd name="T7" fmla="*/ 895 h 895"/>
              <a:gd name="T8" fmla="*/ 357 w 357"/>
              <a:gd name="T9" fmla="*/ 895 h 895"/>
            </a:gdLst>
            <a:ahLst/>
            <a:cxnLst>
              <a:cxn ang="0">
                <a:pos x="T0" y="T1"/>
              </a:cxn>
              <a:cxn ang="0">
                <a:pos x="T2" y="T3"/>
              </a:cxn>
              <a:cxn ang="0">
                <a:pos x="T4" y="T5"/>
              </a:cxn>
              <a:cxn ang="0">
                <a:pos x="T6" y="T7"/>
              </a:cxn>
              <a:cxn ang="0">
                <a:pos x="T8" y="T9"/>
              </a:cxn>
            </a:cxnLst>
            <a:rect l="0" t="0" r="r" b="b"/>
            <a:pathLst>
              <a:path w="357" h="895">
                <a:moveTo>
                  <a:pt x="357" y="895"/>
                </a:moveTo>
                <a:lnTo>
                  <a:pt x="0" y="895"/>
                </a:lnTo>
                <a:lnTo>
                  <a:pt x="357" y="0"/>
                </a:lnTo>
                <a:lnTo>
                  <a:pt x="357" y="895"/>
                </a:lnTo>
                <a:lnTo>
                  <a:pt x="357" y="895"/>
                </a:lnTo>
                <a:close/>
              </a:path>
            </a:pathLst>
          </a:custGeom>
          <a:solidFill>
            <a:schemeClr val="accent4">
              <a:lumMod val="60000"/>
              <a:lumOff val="4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6"/>
          <p:cNvSpPr>
            <a:spLocks/>
          </p:cNvSpPr>
          <p:nvPr/>
        </p:nvSpPr>
        <p:spPr bwMode="auto">
          <a:xfrm>
            <a:off x="4574510" y="3749423"/>
            <a:ext cx="1547015" cy="674119"/>
          </a:xfrm>
          <a:custGeom>
            <a:avLst/>
            <a:gdLst>
              <a:gd name="T0" fmla="*/ 716 w 716"/>
              <a:gd name="T1" fmla="*/ 312 h 312"/>
              <a:gd name="T2" fmla="*/ 0 w 716"/>
              <a:gd name="T3" fmla="*/ 312 h 312"/>
              <a:gd name="T4" fmla="*/ 357 w 716"/>
              <a:gd name="T5" fmla="*/ 0 h 312"/>
              <a:gd name="T6" fmla="*/ 716 w 716"/>
              <a:gd name="T7" fmla="*/ 312 h 312"/>
              <a:gd name="T8" fmla="*/ 716 w 716"/>
              <a:gd name="T9" fmla="*/ 312 h 312"/>
            </a:gdLst>
            <a:ahLst/>
            <a:cxnLst>
              <a:cxn ang="0">
                <a:pos x="T0" y="T1"/>
              </a:cxn>
              <a:cxn ang="0">
                <a:pos x="T2" y="T3"/>
              </a:cxn>
              <a:cxn ang="0">
                <a:pos x="T4" y="T5"/>
              </a:cxn>
              <a:cxn ang="0">
                <a:pos x="T6" y="T7"/>
              </a:cxn>
              <a:cxn ang="0">
                <a:pos x="T8" y="T9"/>
              </a:cxn>
            </a:cxnLst>
            <a:rect l="0" t="0" r="r" b="b"/>
            <a:pathLst>
              <a:path w="716" h="312">
                <a:moveTo>
                  <a:pt x="716" y="312"/>
                </a:moveTo>
                <a:lnTo>
                  <a:pt x="0" y="312"/>
                </a:lnTo>
                <a:lnTo>
                  <a:pt x="357" y="0"/>
                </a:lnTo>
                <a:lnTo>
                  <a:pt x="716" y="312"/>
                </a:lnTo>
                <a:lnTo>
                  <a:pt x="716" y="312"/>
                </a:lnTo>
                <a:close/>
              </a:path>
            </a:pathLst>
          </a:custGeom>
          <a:solidFill>
            <a:schemeClr val="accent4"/>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7"/>
          <p:cNvSpPr>
            <a:spLocks/>
          </p:cNvSpPr>
          <p:nvPr/>
        </p:nvSpPr>
        <p:spPr bwMode="auto">
          <a:xfrm>
            <a:off x="3345110" y="1923685"/>
            <a:ext cx="1544856" cy="2499856"/>
          </a:xfrm>
          <a:custGeom>
            <a:avLst/>
            <a:gdLst>
              <a:gd name="T0" fmla="*/ 715 w 715"/>
              <a:gd name="T1" fmla="*/ 1157 h 1157"/>
              <a:gd name="T2" fmla="*/ 0 w 715"/>
              <a:gd name="T3" fmla="*/ 1157 h 1157"/>
              <a:gd name="T4" fmla="*/ 359 w 715"/>
              <a:gd name="T5" fmla="*/ 0 h 1157"/>
              <a:gd name="T6" fmla="*/ 715 w 715"/>
              <a:gd name="T7" fmla="*/ 1157 h 1157"/>
              <a:gd name="T8" fmla="*/ 715 w 715"/>
              <a:gd name="T9" fmla="*/ 1157 h 1157"/>
            </a:gdLst>
            <a:ahLst/>
            <a:cxnLst>
              <a:cxn ang="0">
                <a:pos x="T0" y="T1"/>
              </a:cxn>
              <a:cxn ang="0">
                <a:pos x="T2" y="T3"/>
              </a:cxn>
              <a:cxn ang="0">
                <a:pos x="T4" y="T5"/>
              </a:cxn>
              <a:cxn ang="0">
                <a:pos x="T6" y="T7"/>
              </a:cxn>
              <a:cxn ang="0">
                <a:pos x="T8" y="T9"/>
              </a:cxn>
            </a:cxnLst>
            <a:rect l="0" t="0" r="r" b="b"/>
            <a:pathLst>
              <a:path w="715" h="1157">
                <a:moveTo>
                  <a:pt x="715" y="1157"/>
                </a:moveTo>
                <a:lnTo>
                  <a:pt x="0" y="1157"/>
                </a:lnTo>
                <a:lnTo>
                  <a:pt x="359" y="0"/>
                </a:lnTo>
                <a:lnTo>
                  <a:pt x="715" y="1157"/>
                </a:lnTo>
                <a:lnTo>
                  <a:pt x="715" y="1157"/>
                </a:lnTo>
                <a:close/>
              </a:path>
            </a:pathLst>
          </a:custGeom>
          <a:solidFill>
            <a:schemeClr val="accent3">
              <a:lumMod val="5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Freeform 18"/>
          <p:cNvSpPr>
            <a:spLocks/>
          </p:cNvSpPr>
          <p:nvPr/>
        </p:nvSpPr>
        <p:spPr bwMode="auto">
          <a:xfrm>
            <a:off x="3345109" y="1923685"/>
            <a:ext cx="775669" cy="2499856"/>
          </a:xfrm>
          <a:custGeom>
            <a:avLst/>
            <a:gdLst>
              <a:gd name="T0" fmla="*/ 359 w 359"/>
              <a:gd name="T1" fmla="*/ 1157 h 1157"/>
              <a:gd name="T2" fmla="*/ 0 w 359"/>
              <a:gd name="T3" fmla="*/ 1157 h 1157"/>
              <a:gd name="T4" fmla="*/ 359 w 359"/>
              <a:gd name="T5" fmla="*/ 0 h 1157"/>
              <a:gd name="T6" fmla="*/ 359 w 359"/>
              <a:gd name="T7" fmla="*/ 1157 h 1157"/>
              <a:gd name="T8" fmla="*/ 359 w 359"/>
              <a:gd name="T9" fmla="*/ 1157 h 1157"/>
            </a:gdLst>
            <a:ahLst/>
            <a:cxnLst>
              <a:cxn ang="0">
                <a:pos x="T0" y="T1"/>
              </a:cxn>
              <a:cxn ang="0">
                <a:pos x="T2" y="T3"/>
              </a:cxn>
              <a:cxn ang="0">
                <a:pos x="T4" y="T5"/>
              </a:cxn>
              <a:cxn ang="0">
                <a:pos x="T6" y="T7"/>
              </a:cxn>
              <a:cxn ang="0">
                <a:pos x="T8" y="T9"/>
              </a:cxn>
            </a:cxnLst>
            <a:rect l="0" t="0" r="r" b="b"/>
            <a:pathLst>
              <a:path w="359" h="1157">
                <a:moveTo>
                  <a:pt x="359" y="1157"/>
                </a:moveTo>
                <a:lnTo>
                  <a:pt x="0" y="1157"/>
                </a:lnTo>
                <a:lnTo>
                  <a:pt x="359" y="0"/>
                </a:lnTo>
                <a:lnTo>
                  <a:pt x="359" y="1157"/>
                </a:lnTo>
                <a:lnTo>
                  <a:pt x="359" y="1157"/>
                </a:lnTo>
                <a:close/>
              </a:path>
            </a:pathLst>
          </a:custGeom>
          <a:solidFill>
            <a:schemeClr val="accent3">
              <a:lumMod val="60000"/>
              <a:lumOff val="4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Freeform 19"/>
          <p:cNvSpPr>
            <a:spLocks/>
          </p:cNvSpPr>
          <p:nvPr/>
        </p:nvSpPr>
        <p:spPr bwMode="auto">
          <a:xfrm>
            <a:off x="3345110" y="3557125"/>
            <a:ext cx="1544856" cy="866415"/>
          </a:xfrm>
          <a:custGeom>
            <a:avLst/>
            <a:gdLst>
              <a:gd name="T0" fmla="*/ 715 w 715"/>
              <a:gd name="T1" fmla="*/ 401 h 401"/>
              <a:gd name="T2" fmla="*/ 0 w 715"/>
              <a:gd name="T3" fmla="*/ 401 h 401"/>
              <a:gd name="T4" fmla="*/ 359 w 715"/>
              <a:gd name="T5" fmla="*/ 0 h 401"/>
              <a:gd name="T6" fmla="*/ 715 w 715"/>
              <a:gd name="T7" fmla="*/ 401 h 401"/>
              <a:gd name="T8" fmla="*/ 715 w 715"/>
              <a:gd name="T9" fmla="*/ 401 h 401"/>
            </a:gdLst>
            <a:ahLst/>
            <a:cxnLst>
              <a:cxn ang="0">
                <a:pos x="T0" y="T1"/>
              </a:cxn>
              <a:cxn ang="0">
                <a:pos x="T2" y="T3"/>
              </a:cxn>
              <a:cxn ang="0">
                <a:pos x="T4" y="T5"/>
              </a:cxn>
              <a:cxn ang="0">
                <a:pos x="T6" y="T7"/>
              </a:cxn>
              <a:cxn ang="0">
                <a:pos x="T8" y="T9"/>
              </a:cxn>
            </a:cxnLst>
            <a:rect l="0" t="0" r="r" b="b"/>
            <a:pathLst>
              <a:path w="715" h="401">
                <a:moveTo>
                  <a:pt x="715" y="401"/>
                </a:moveTo>
                <a:lnTo>
                  <a:pt x="0" y="401"/>
                </a:lnTo>
                <a:lnTo>
                  <a:pt x="359" y="0"/>
                </a:lnTo>
                <a:lnTo>
                  <a:pt x="715" y="401"/>
                </a:lnTo>
                <a:lnTo>
                  <a:pt x="715" y="401"/>
                </a:lnTo>
                <a:close/>
              </a:path>
            </a:pathLst>
          </a:custGeom>
          <a:solidFill>
            <a:schemeClr val="accent3"/>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Freeform 20"/>
          <p:cNvSpPr>
            <a:spLocks/>
          </p:cNvSpPr>
          <p:nvPr/>
        </p:nvSpPr>
        <p:spPr bwMode="auto">
          <a:xfrm>
            <a:off x="2120027" y="2167836"/>
            <a:ext cx="1540535" cy="2255704"/>
          </a:xfrm>
          <a:custGeom>
            <a:avLst/>
            <a:gdLst>
              <a:gd name="T0" fmla="*/ 713 w 713"/>
              <a:gd name="T1" fmla="*/ 1044 h 1044"/>
              <a:gd name="T2" fmla="*/ 0 w 713"/>
              <a:gd name="T3" fmla="*/ 1044 h 1044"/>
              <a:gd name="T4" fmla="*/ 356 w 713"/>
              <a:gd name="T5" fmla="*/ 0 h 1044"/>
              <a:gd name="T6" fmla="*/ 713 w 713"/>
              <a:gd name="T7" fmla="*/ 1044 h 1044"/>
              <a:gd name="T8" fmla="*/ 713 w 713"/>
              <a:gd name="T9" fmla="*/ 1044 h 1044"/>
            </a:gdLst>
            <a:ahLst/>
            <a:cxnLst>
              <a:cxn ang="0">
                <a:pos x="T0" y="T1"/>
              </a:cxn>
              <a:cxn ang="0">
                <a:pos x="T2" y="T3"/>
              </a:cxn>
              <a:cxn ang="0">
                <a:pos x="T4" y="T5"/>
              </a:cxn>
              <a:cxn ang="0">
                <a:pos x="T6" y="T7"/>
              </a:cxn>
              <a:cxn ang="0">
                <a:pos x="T8" y="T9"/>
              </a:cxn>
            </a:cxnLst>
            <a:rect l="0" t="0" r="r" b="b"/>
            <a:pathLst>
              <a:path w="713" h="1044">
                <a:moveTo>
                  <a:pt x="713" y="1044"/>
                </a:moveTo>
                <a:lnTo>
                  <a:pt x="0" y="1044"/>
                </a:lnTo>
                <a:lnTo>
                  <a:pt x="356" y="0"/>
                </a:lnTo>
                <a:lnTo>
                  <a:pt x="713" y="1044"/>
                </a:lnTo>
                <a:lnTo>
                  <a:pt x="713" y="1044"/>
                </a:lnTo>
                <a:close/>
              </a:path>
            </a:pathLst>
          </a:custGeom>
          <a:solidFill>
            <a:schemeClr val="accent2">
              <a:lumMod val="75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a:spLocks/>
          </p:cNvSpPr>
          <p:nvPr/>
        </p:nvSpPr>
        <p:spPr bwMode="auto">
          <a:xfrm>
            <a:off x="2120028" y="2167836"/>
            <a:ext cx="769186" cy="2255704"/>
          </a:xfrm>
          <a:custGeom>
            <a:avLst/>
            <a:gdLst>
              <a:gd name="T0" fmla="*/ 356 w 356"/>
              <a:gd name="T1" fmla="*/ 1044 h 1044"/>
              <a:gd name="T2" fmla="*/ 0 w 356"/>
              <a:gd name="T3" fmla="*/ 1044 h 1044"/>
              <a:gd name="T4" fmla="*/ 356 w 356"/>
              <a:gd name="T5" fmla="*/ 0 h 1044"/>
              <a:gd name="T6" fmla="*/ 356 w 356"/>
              <a:gd name="T7" fmla="*/ 1044 h 1044"/>
              <a:gd name="T8" fmla="*/ 356 w 356"/>
              <a:gd name="T9" fmla="*/ 1044 h 1044"/>
            </a:gdLst>
            <a:ahLst/>
            <a:cxnLst>
              <a:cxn ang="0">
                <a:pos x="T0" y="T1"/>
              </a:cxn>
              <a:cxn ang="0">
                <a:pos x="T2" y="T3"/>
              </a:cxn>
              <a:cxn ang="0">
                <a:pos x="T4" y="T5"/>
              </a:cxn>
              <a:cxn ang="0">
                <a:pos x="T6" y="T7"/>
              </a:cxn>
              <a:cxn ang="0">
                <a:pos x="T8" y="T9"/>
              </a:cxn>
            </a:cxnLst>
            <a:rect l="0" t="0" r="r" b="b"/>
            <a:pathLst>
              <a:path w="356" h="1044">
                <a:moveTo>
                  <a:pt x="356" y="1044"/>
                </a:moveTo>
                <a:lnTo>
                  <a:pt x="0" y="1044"/>
                </a:lnTo>
                <a:lnTo>
                  <a:pt x="356" y="0"/>
                </a:lnTo>
                <a:lnTo>
                  <a:pt x="356" y="1044"/>
                </a:lnTo>
                <a:lnTo>
                  <a:pt x="356" y="1044"/>
                </a:lnTo>
                <a:close/>
              </a:path>
            </a:pathLst>
          </a:custGeom>
          <a:solidFill>
            <a:schemeClr val="accent2">
              <a:lumMod val="40000"/>
              <a:lumOff val="6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2"/>
          <p:cNvSpPr>
            <a:spLocks/>
          </p:cNvSpPr>
          <p:nvPr/>
        </p:nvSpPr>
        <p:spPr bwMode="auto">
          <a:xfrm>
            <a:off x="2120027" y="3643551"/>
            <a:ext cx="1540535" cy="779990"/>
          </a:xfrm>
          <a:custGeom>
            <a:avLst/>
            <a:gdLst>
              <a:gd name="T0" fmla="*/ 713 w 713"/>
              <a:gd name="T1" fmla="*/ 361 h 361"/>
              <a:gd name="T2" fmla="*/ 0 w 713"/>
              <a:gd name="T3" fmla="*/ 361 h 361"/>
              <a:gd name="T4" fmla="*/ 356 w 713"/>
              <a:gd name="T5" fmla="*/ 0 h 361"/>
              <a:gd name="T6" fmla="*/ 713 w 713"/>
              <a:gd name="T7" fmla="*/ 361 h 361"/>
              <a:gd name="T8" fmla="*/ 713 w 713"/>
              <a:gd name="T9" fmla="*/ 361 h 361"/>
            </a:gdLst>
            <a:ahLst/>
            <a:cxnLst>
              <a:cxn ang="0">
                <a:pos x="T0" y="T1"/>
              </a:cxn>
              <a:cxn ang="0">
                <a:pos x="T2" y="T3"/>
              </a:cxn>
              <a:cxn ang="0">
                <a:pos x="T4" y="T5"/>
              </a:cxn>
              <a:cxn ang="0">
                <a:pos x="T6" y="T7"/>
              </a:cxn>
              <a:cxn ang="0">
                <a:pos x="T8" y="T9"/>
              </a:cxn>
            </a:cxnLst>
            <a:rect l="0" t="0" r="r" b="b"/>
            <a:pathLst>
              <a:path w="713" h="361">
                <a:moveTo>
                  <a:pt x="713" y="361"/>
                </a:moveTo>
                <a:lnTo>
                  <a:pt x="0" y="361"/>
                </a:lnTo>
                <a:lnTo>
                  <a:pt x="356" y="0"/>
                </a:lnTo>
                <a:lnTo>
                  <a:pt x="713" y="361"/>
                </a:lnTo>
                <a:lnTo>
                  <a:pt x="713" y="361"/>
                </a:lnTo>
                <a:close/>
              </a:path>
            </a:pathLst>
          </a:custGeom>
          <a:solidFill>
            <a:schemeClr val="accent2"/>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p:cNvSpPr>
          <p:nvPr/>
        </p:nvSpPr>
        <p:spPr bwMode="auto">
          <a:xfrm>
            <a:off x="884143" y="2857079"/>
            <a:ext cx="1547015" cy="1566462"/>
          </a:xfrm>
          <a:custGeom>
            <a:avLst/>
            <a:gdLst>
              <a:gd name="T0" fmla="*/ 716 w 716"/>
              <a:gd name="T1" fmla="*/ 725 h 725"/>
              <a:gd name="T2" fmla="*/ 0 w 716"/>
              <a:gd name="T3" fmla="*/ 725 h 725"/>
              <a:gd name="T4" fmla="*/ 359 w 716"/>
              <a:gd name="T5" fmla="*/ 0 h 725"/>
              <a:gd name="T6" fmla="*/ 716 w 716"/>
              <a:gd name="T7" fmla="*/ 725 h 725"/>
              <a:gd name="T8" fmla="*/ 716 w 716"/>
              <a:gd name="T9" fmla="*/ 725 h 725"/>
            </a:gdLst>
            <a:ahLst/>
            <a:cxnLst>
              <a:cxn ang="0">
                <a:pos x="T0" y="T1"/>
              </a:cxn>
              <a:cxn ang="0">
                <a:pos x="T2" y="T3"/>
              </a:cxn>
              <a:cxn ang="0">
                <a:pos x="T4" y="T5"/>
              </a:cxn>
              <a:cxn ang="0">
                <a:pos x="T6" y="T7"/>
              </a:cxn>
              <a:cxn ang="0">
                <a:pos x="T8" y="T9"/>
              </a:cxn>
            </a:cxnLst>
            <a:rect l="0" t="0" r="r" b="b"/>
            <a:pathLst>
              <a:path w="716" h="725">
                <a:moveTo>
                  <a:pt x="716" y="725"/>
                </a:moveTo>
                <a:lnTo>
                  <a:pt x="0" y="725"/>
                </a:lnTo>
                <a:lnTo>
                  <a:pt x="359" y="0"/>
                </a:lnTo>
                <a:lnTo>
                  <a:pt x="716" y="725"/>
                </a:lnTo>
                <a:lnTo>
                  <a:pt x="716" y="725"/>
                </a:lnTo>
                <a:close/>
              </a:path>
            </a:pathLst>
          </a:custGeom>
          <a:solidFill>
            <a:schemeClr val="accent1">
              <a:lumMod val="5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24"/>
          <p:cNvSpPr>
            <a:spLocks/>
          </p:cNvSpPr>
          <p:nvPr/>
        </p:nvSpPr>
        <p:spPr bwMode="auto">
          <a:xfrm>
            <a:off x="884142" y="2857079"/>
            <a:ext cx="775669" cy="1566462"/>
          </a:xfrm>
          <a:custGeom>
            <a:avLst/>
            <a:gdLst>
              <a:gd name="T0" fmla="*/ 359 w 359"/>
              <a:gd name="T1" fmla="*/ 725 h 725"/>
              <a:gd name="T2" fmla="*/ 0 w 359"/>
              <a:gd name="T3" fmla="*/ 725 h 725"/>
              <a:gd name="T4" fmla="*/ 359 w 359"/>
              <a:gd name="T5" fmla="*/ 0 h 725"/>
              <a:gd name="T6" fmla="*/ 359 w 359"/>
              <a:gd name="T7" fmla="*/ 725 h 725"/>
              <a:gd name="T8" fmla="*/ 359 w 359"/>
              <a:gd name="T9" fmla="*/ 725 h 725"/>
            </a:gdLst>
            <a:ahLst/>
            <a:cxnLst>
              <a:cxn ang="0">
                <a:pos x="T0" y="T1"/>
              </a:cxn>
              <a:cxn ang="0">
                <a:pos x="T2" y="T3"/>
              </a:cxn>
              <a:cxn ang="0">
                <a:pos x="T4" y="T5"/>
              </a:cxn>
              <a:cxn ang="0">
                <a:pos x="T6" y="T7"/>
              </a:cxn>
              <a:cxn ang="0">
                <a:pos x="T8" y="T9"/>
              </a:cxn>
            </a:cxnLst>
            <a:rect l="0" t="0" r="r" b="b"/>
            <a:pathLst>
              <a:path w="359" h="725">
                <a:moveTo>
                  <a:pt x="359" y="725"/>
                </a:moveTo>
                <a:lnTo>
                  <a:pt x="0" y="725"/>
                </a:lnTo>
                <a:lnTo>
                  <a:pt x="359" y="0"/>
                </a:lnTo>
                <a:lnTo>
                  <a:pt x="359" y="725"/>
                </a:lnTo>
                <a:lnTo>
                  <a:pt x="359" y="725"/>
                </a:lnTo>
                <a:close/>
              </a:path>
            </a:pathLst>
          </a:custGeom>
          <a:solidFill>
            <a:schemeClr val="accent1">
              <a:lumMod val="60000"/>
              <a:lumOff val="4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p:cNvSpPr>
          <p:nvPr/>
        </p:nvSpPr>
        <p:spPr bwMode="auto">
          <a:xfrm>
            <a:off x="884143" y="3883382"/>
            <a:ext cx="1547015" cy="540158"/>
          </a:xfrm>
          <a:custGeom>
            <a:avLst/>
            <a:gdLst>
              <a:gd name="T0" fmla="*/ 716 w 716"/>
              <a:gd name="T1" fmla="*/ 250 h 250"/>
              <a:gd name="T2" fmla="*/ 0 w 716"/>
              <a:gd name="T3" fmla="*/ 250 h 250"/>
              <a:gd name="T4" fmla="*/ 359 w 716"/>
              <a:gd name="T5" fmla="*/ 0 h 250"/>
              <a:gd name="T6" fmla="*/ 716 w 716"/>
              <a:gd name="T7" fmla="*/ 250 h 250"/>
              <a:gd name="T8" fmla="*/ 716 w 716"/>
              <a:gd name="T9" fmla="*/ 250 h 250"/>
            </a:gdLst>
            <a:ahLst/>
            <a:cxnLst>
              <a:cxn ang="0">
                <a:pos x="T0" y="T1"/>
              </a:cxn>
              <a:cxn ang="0">
                <a:pos x="T2" y="T3"/>
              </a:cxn>
              <a:cxn ang="0">
                <a:pos x="T4" y="T5"/>
              </a:cxn>
              <a:cxn ang="0">
                <a:pos x="T6" y="T7"/>
              </a:cxn>
              <a:cxn ang="0">
                <a:pos x="T8" y="T9"/>
              </a:cxn>
            </a:cxnLst>
            <a:rect l="0" t="0" r="r" b="b"/>
            <a:pathLst>
              <a:path w="716" h="250">
                <a:moveTo>
                  <a:pt x="716" y="250"/>
                </a:moveTo>
                <a:lnTo>
                  <a:pt x="0" y="250"/>
                </a:lnTo>
                <a:lnTo>
                  <a:pt x="359" y="0"/>
                </a:lnTo>
                <a:lnTo>
                  <a:pt x="716" y="250"/>
                </a:lnTo>
                <a:lnTo>
                  <a:pt x="716" y="250"/>
                </a:lnTo>
                <a:close/>
              </a:path>
            </a:pathLst>
          </a:custGeom>
          <a:solidFill>
            <a:schemeClr val="accent1"/>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3" name="组合 1"/>
          <p:cNvGrpSpPr/>
          <p:nvPr/>
        </p:nvGrpSpPr>
        <p:grpSpPr>
          <a:xfrm>
            <a:off x="1095431" y="2541627"/>
            <a:ext cx="1068091" cy="300328"/>
            <a:chOff x="960626" y="2437608"/>
            <a:chExt cx="1068281" cy="300381"/>
          </a:xfrm>
        </p:grpSpPr>
        <p:sp>
          <p:nvSpPr>
            <p:cNvPr id="2058" name="Freeform 39"/>
            <p:cNvSpPr>
              <a:spLocks/>
            </p:cNvSpPr>
            <p:nvPr/>
          </p:nvSpPr>
          <p:spPr bwMode="auto">
            <a:xfrm>
              <a:off x="960626" y="2437608"/>
              <a:ext cx="1068281" cy="300381"/>
            </a:xfrm>
            <a:custGeom>
              <a:avLst/>
              <a:gdLst>
                <a:gd name="T0" fmla="*/ 21 w 179"/>
                <a:gd name="T1" fmla="*/ 0 h 59"/>
                <a:gd name="T2" fmla="*/ 158 w 179"/>
                <a:gd name="T3" fmla="*/ 0 h 59"/>
                <a:gd name="T4" fmla="*/ 179 w 179"/>
                <a:gd name="T5" fmla="*/ 21 h 59"/>
                <a:gd name="T6" fmla="*/ 179 w 179"/>
                <a:gd name="T7" fmla="*/ 37 h 59"/>
                <a:gd name="T8" fmla="*/ 158 w 179"/>
                <a:gd name="T9" fmla="*/ 59 h 59"/>
                <a:gd name="T10" fmla="*/ 21 w 179"/>
                <a:gd name="T11" fmla="*/ 59 h 59"/>
                <a:gd name="T12" fmla="*/ 0 w 179"/>
                <a:gd name="T13" fmla="*/ 37 h 59"/>
                <a:gd name="T14" fmla="*/ 0 w 179"/>
                <a:gd name="T15" fmla="*/ 21 h 59"/>
                <a:gd name="T16" fmla="*/ 21 w 179"/>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59">
                  <a:moveTo>
                    <a:pt x="21" y="0"/>
                  </a:moveTo>
                  <a:cubicBezTo>
                    <a:pt x="158" y="0"/>
                    <a:pt x="158" y="0"/>
                    <a:pt x="158" y="0"/>
                  </a:cubicBezTo>
                  <a:cubicBezTo>
                    <a:pt x="170" y="0"/>
                    <a:pt x="179" y="10"/>
                    <a:pt x="179" y="21"/>
                  </a:cubicBezTo>
                  <a:cubicBezTo>
                    <a:pt x="179" y="37"/>
                    <a:pt x="179" y="37"/>
                    <a:pt x="179" y="37"/>
                  </a:cubicBezTo>
                  <a:cubicBezTo>
                    <a:pt x="179" y="49"/>
                    <a:pt x="170" y="59"/>
                    <a:pt x="158" y="59"/>
                  </a:cubicBezTo>
                  <a:cubicBezTo>
                    <a:pt x="21" y="59"/>
                    <a:pt x="21" y="59"/>
                    <a:pt x="21" y="59"/>
                  </a:cubicBezTo>
                  <a:cubicBezTo>
                    <a:pt x="9" y="59"/>
                    <a:pt x="0" y="49"/>
                    <a:pt x="0" y="37"/>
                  </a:cubicBezTo>
                  <a:cubicBezTo>
                    <a:pt x="0" y="21"/>
                    <a:pt x="0" y="21"/>
                    <a:pt x="0" y="21"/>
                  </a:cubicBezTo>
                  <a:cubicBezTo>
                    <a:pt x="0" y="10"/>
                    <a:pt x="9" y="0"/>
                    <a:pt x="21" y="0"/>
                  </a:cubicBezTo>
                  <a:close/>
                </a:path>
              </a:pathLst>
            </a:custGeom>
            <a:solidFill>
              <a:schemeClr val="accent1"/>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59" name="Freeform 40"/>
            <p:cNvSpPr>
              <a:spLocks/>
            </p:cNvSpPr>
            <p:nvPr/>
          </p:nvSpPr>
          <p:spPr bwMode="auto">
            <a:xfrm>
              <a:off x="1001129" y="2476507"/>
              <a:ext cx="987275" cy="220423"/>
            </a:xfrm>
            <a:custGeom>
              <a:avLst/>
              <a:gdLst>
                <a:gd name="T0" fmla="*/ 14 w 165"/>
                <a:gd name="T1" fmla="*/ 0 h 43"/>
                <a:gd name="T2" fmla="*/ 151 w 165"/>
                <a:gd name="T3" fmla="*/ 0 h 43"/>
                <a:gd name="T4" fmla="*/ 165 w 165"/>
                <a:gd name="T5" fmla="*/ 13 h 43"/>
                <a:gd name="T6" fmla="*/ 165 w 165"/>
                <a:gd name="T7" fmla="*/ 29 h 43"/>
                <a:gd name="T8" fmla="*/ 151 w 165"/>
                <a:gd name="T9" fmla="*/ 43 h 43"/>
                <a:gd name="T10" fmla="*/ 14 w 165"/>
                <a:gd name="T11" fmla="*/ 43 h 43"/>
                <a:gd name="T12" fmla="*/ 0 w 165"/>
                <a:gd name="T13" fmla="*/ 29 h 43"/>
                <a:gd name="T14" fmla="*/ 0 w 165"/>
                <a:gd name="T15" fmla="*/ 13 h 43"/>
                <a:gd name="T16" fmla="*/ 14 w 165"/>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3">
                  <a:moveTo>
                    <a:pt x="14" y="0"/>
                  </a:moveTo>
                  <a:cubicBezTo>
                    <a:pt x="151" y="0"/>
                    <a:pt x="151" y="0"/>
                    <a:pt x="151" y="0"/>
                  </a:cubicBezTo>
                  <a:cubicBezTo>
                    <a:pt x="159" y="0"/>
                    <a:pt x="165" y="6"/>
                    <a:pt x="165" y="13"/>
                  </a:cubicBezTo>
                  <a:cubicBezTo>
                    <a:pt x="165" y="29"/>
                    <a:pt x="165" y="29"/>
                    <a:pt x="165" y="29"/>
                  </a:cubicBezTo>
                  <a:cubicBezTo>
                    <a:pt x="165" y="37"/>
                    <a:pt x="159" y="43"/>
                    <a:pt x="151" y="43"/>
                  </a:cubicBezTo>
                  <a:cubicBezTo>
                    <a:pt x="14" y="43"/>
                    <a:pt x="14" y="43"/>
                    <a:pt x="14" y="43"/>
                  </a:cubicBezTo>
                  <a:cubicBezTo>
                    <a:pt x="6" y="43"/>
                    <a:pt x="0" y="37"/>
                    <a:pt x="0" y="29"/>
                  </a:cubicBezTo>
                  <a:cubicBezTo>
                    <a:pt x="0" y="13"/>
                    <a:pt x="0" y="13"/>
                    <a:pt x="0" y="13"/>
                  </a:cubicBezTo>
                  <a:cubicBezTo>
                    <a:pt x="0" y="6"/>
                    <a:pt x="6" y="0"/>
                    <a:pt x="14" y="0"/>
                  </a:cubicBezTo>
                  <a:close/>
                </a:path>
              </a:pathLst>
            </a:custGeom>
            <a:solidFill>
              <a:schemeClr val="accent1">
                <a:lumMod val="5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62" name="TextBox 2061"/>
            <p:cNvSpPr txBox="1"/>
            <p:nvPr/>
          </p:nvSpPr>
          <p:spPr>
            <a:xfrm>
              <a:off x="1116296" y="2460759"/>
              <a:ext cx="756942" cy="210508"/>
            </a:xfrm>
            <a:prstGeom prst="rect">
              <a:avLst/>
            </a:prstGeom>
            <a:noFill/>
          </p:spPr>
          <p:txBody>
            <a:bodyPr wrap="none" rtlCol="0">
              <a:spAutoFit/>
            </a:bodyPr>
            <a:lstStyle/>
            <a:p>
              <a:pPr algn="ctr">
                <a:lnSpc>
                  <a:spcPct val="120000"/>
                </a:lnSpc>
              </a:pPr>
              <a:r>
                <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zh-CN" altLang="en-US" sz="64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 name="组合 2"/>
          <p:cNvGrpSpPr/>
          <p:nvPr/>
        </p:nvGrpSpPr>
        <p:grpSpPr>
          <a:xfrm>
            <a:off x="2325630" y="1841582"/>
            <a:ext cx="1075685" cy="300328"/>
            <a:chOff x="2191044" y="1737437"/>
            <a:chExt cx="1075877" cy="300381"/>
          </a:xfrm>
        </p:grpSpPr>
        <p:sp>
          <p:nvSpPr>
            <p:cNvPr id="2055" name="Freeform 36"/>
            <p:cNvSpPr>
              <a:spLocks/>
            </p:cNvSpPr>
            <p:nvPr/>
          </p:nvSpPr>
          <p:spPr bwMode="auto">
            <a:xfrm>
              <a:off x="2191044" y="1737437"/>
              <a:ext cx="1075877" cy="300381"/>
            </a:xfrm>
            <a:custGeom>
              <a:avLst/>
              <a:gdLst>
                <a:gd name="T0" fmla="*/ 21 w 180"/>
                <a:gd name="T1" fmla="*/ 0 h 59"/>
                <a:gd name="T2" fmla="*/ 159 w 180"/>
                <a:gd name="T3" fmla="*/ 0 h 59"/>
                <a:gd name="T4" fmla="*/ 180 w 180"/>
                <a:gd name="T5" fmla="*/ 22 h 59"/>
                <a:gd name="T6" fmla="*/ 180 w 180"/>
                <a:gd name="T7" fmla="*/ 38 h 59"/>
                <a:gd name="T8" fmla="*/ 159 w 180"/>
                <a:gd name="T9" fmla="*/ 59 h 59"/>
                <a:gd name="T10" fmla="*/ 21 w 180"/>
                <a:gd name="T11" fmla="*/ 59 h 59"/>
                <a:gd name="T12" fmla="*/ 0 w 180"/>
                <a:gd name="T13" fmla="*/ 38 h 59"/>
                <a:gd name="T14" fmla="*/ 0 w 180"/>
                <a:gd name="T15" fmla="*/ 22 h 59"/>
                <a:gd name="T16" fmla="*/ 21 w 180"/>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0" h="59">
                  <a:moveTo>
                    <a:pt x="21" y="0"/>
                  </a:moveTo>
                  <a:cubicBezTo>
                    <a:pt x="159" y="0"/>
                    <a:pt x="159" y="0"/>
                    <a:pt x="159" y="0"/>
                  </a:cubicBezTo>
                  <a:cubicBezTo>
                    <a:pt x="170" y="0"/>
                    <a:pt x="180" y="10"/>
                    <a:pt x="180" y="22"/>
                  </a:cubicBezTo>
                  <a:cubicBezTo>
                    <a:pt x="180" y="38"/>
                    <a:pt x="180" y="38"/>
                    <a:pt x="180" y="38"/>
                  </a:cubicBezTo>
                  <a:cubicBezTo>
                    <a:pt x="180" y="50"/>
                    <a:pt x="170" y="59"/>
                    <a:pt x="159" y="59"/>
                  </a:cubicBezTo>
                  <a:cubicBezTo>
                    <a:pt x="21" y="59"/>
                    <a:pt x="21" y="59"/>
                    <a:pt x="21" y="59"/>
                  </a:cubicBezTo>
                  <a:cubicBezTo>
                    <a:pt x="10" y="59"/>
                    <a:pt x="0" y="50"/>
                    <a:pt x="0" y="38"/>
                  </a:cubicBezTo>
                  <a:cubicBezTo>
                    <a:pt x="0" y="22"/>
                    <a:pt x="0" y="22"/>
                    <a:pt x="0" y="22"/>
                  </a:cubicBezTo>
                  <a:cubicBezTo>
                    <a:pt x="0" y="10"/>
                    <a:pt x="10" y="0"/>
                    <a:pt x="21" y="0"/>
                  </a:cubicBezTo>
                  <a:close/>
                </a:path>
              </a:pathLst>
            </a:custGeom>
            <a:solidFill>
              <a:schemeClr val="accent2">
                <a:lumMod val="60000"/>
                <a:lumOff val="4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56" name="Freeform 37"/>
            <p:cNvSpPr>
              <a:spLocks/>
            </p:cNvSpPr>
            <p:nvPr/>
          </p:nvSpPr>
          <p:spPr bwMode="auto">
            <a:xfrm>
              <a:off x="2239142" y="1778497"/>
              <a:ext cx="979681" cy="224746"/>
            </a:xfrm>
            <a:custGeom>
              <a:avLst/>
              <a:gdLst>
                <a:gd name="T0" fmla="*/ 13 w 164"/>
                <a:gd name="T1" fmla="*/ 0 h 44"/>
                <a:gd name="T2" fmla="*/ 151 w 164"/>
                <a:gd name="T3" fmla="*/ 0 h 44"/>
                <a:gd name="T4" fmla="*/ 164 w 164"/>
                <a:gd name="T5" fmla="*/ 14 h 44"/>
                <a:gd name="T6" fmla="*/ 164 w 164"/>
                <a:gd name="T7" fmla="*/ 30 h 44"/>
                <a:gd name="T8" fmla="*/ 151 w 164"/>
                <a:gd name="T9" fmla="*/ 44 h 44"/>
                <a:gd name="T10" fmla="*/ 13 w 164"/>
                <a:gd name="T11" fmla="*/ 44 h 44"/>
                <a:gd name="T12" fmla="*/ 0 w 164"/>
                <a:gd name="T13" fmla="*/ 30 h 44"/>
                <a:gd name="T14" fmla="*/ 0 w 164"/>
                <a:gd name="T15" fmla="*/ 14 h 44"/>
                <a:gd name="T16" fmla="*/ 13 w 164"/>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4" h="44">
                  <a:moveTo>
                    <a:pt x="13" y="0"/>
                  </a:moveTo>
                  <a:cubicBezTo>
                    <a:pt x="151" y="0"/>
                    <a:pt x="151" y="0"/>
                    <a:pt x="151" y="0"/>
                  </a:cubicBezTo>
                  <a:cubicBezTo>
                    <a:pt x="158" y="0"/>
                    <a:pt x="164" y="6"/>
                    <a:pt x="164" y="14"/>
                  </a:cubicBezTo>
                  <a:cubicBezTo>
                    <a:pt x="164" y="30"/>
                    <a:pt x="164" y="30"/>
                    <a:pt x="164" y="30"/>
                  </a:cubicBezTo>
                  <a:cubicBezTo>
                    <a:pt x="164" y="37"/>
                    <a:pt x="158" y="44"/>
                    <a:pt x="151" y="44"/>
                  </a:cubicBezTo>
                  <a:cubicBezTo>
                    <a:pt x="13" y="44"/>
                    <a:pt x="13" y="44"/>
                    <a:pt x="13" y="44"/>
                  </a:cubicBezTo>
                  <a:cubicBezTo>
                    <a:pt x="6" y="44"/>
                    <a:pt x="0" y="37"/>
                    <a:pt x="0" y="30"/>
                  </a:cubicBezTo>
                  <a:cubicBezTo>
                    <a:pt x="0" y="14"/>
                    <a:pt x="0" y="14"/>
                    <a:pt x="0" y="14"/>
                  </a:cubicBezTo>
                  <a:cubicBezTo>
                    <a:pt x="0" y="6"/>
                    <a:pt x="6" y="0"/>
                    <a:pt x="13" y="0"/>
                  </a:cubicBezTo>
                  <a:close/>
                </a:path>
              </a:pathLst>
            </a:custGeom>
            <a:solidFill>
              <a:schemeClr val="accent2">
                <a:lumMod val="75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TextBox 46"/>
            <p:cNvSpPr txBox="1"/>
            <p:nvPr/>
          </p:nvSpPr>
          <p:spPr>
            <a:xfrm>
              <a:off x="2350513" y="1759618"/>
              <a:ext cx="756942" cy="210508"/>
            </a:xfrm>
            <a:prstGeom prst="rect">
              <a:avLst/>
            </a:prstGeom>
            <a:noFill/>
          </p:spPr>
          <p:txBody>
            <a:bodyPr wrap="none" rtlCol="0">
              <a:spAutoFit/>
            </a:bodyPr>
            <a:lstStyle/>
            <a:p>
              <a:pPr algn="ctr">
                <a:lnSpc>
                  <a:spcPct val="120000"/>
                </a:lnSpc>
              </a:pPr>
              <a:r>
                <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zh-CN" altLang="en-US" sz="64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5" name="组合 3"/>
          <p:cNvGrpSpPr/>
          <p:nvPr/>
        </p:nvGrpSpPr>
        <p:grpSpPr>
          <a:xfrm>
            <a:off x="3554736" y="1606074"/>
            <a:ext cx="1070623" cy="296007"/>
            <a:chOff x="3420369" y="1501886"/>
            <a:chExt cx="1070814" cy="296059"/>
          </a:xfrm>
        </p:grpSpPr>
        <p:sp>
          <p:nvSpPr>
            <p:cNvPr id="31" name="Freeform 30"/>
            <p:cNvSpPr>
              <a:spLocks/>
            </p:cNvSpPr>
            <p:nvPr/>
          </p:nvSpPr>
          <p:spPr bwMode="auto">
            <a:xfrm>
              <a:off x="3420369" y="1501886"/>
              <a:ext cx="1070814" cy="296059"/>
            </a:xfrm>
            <a:custGeom>
              <a:avLst/>
              <a:gdLst>
                <a:gd name="T0" fmla="*/ 21 w 179"/>
                <a:gd name="T1" fmla="*/ 0 h 58"/>
                <a:gd name="T2" fmla="*/ 158 w 179"/>
                <a:gd name="T3" fmla="*/ 0 h 58"/>
                <a:gd name="T4" fmla="*/ 179 w 179"/>
                <a:gd name="T5" fmla="*/ 21 h 58"/>
                <a:gd name="T6" fmla="*/ 179 w 179"/>
                <a:gd name="T7" fmla="*/ 37 h 58"/>
                <a:gd name="T8" fmla="*/ 158 w 179"/>
                <a:gd name="T9" fmla="*/ 58 h 58"/>
                <a:gd name="T10" fmla="*/ 21 w 179"/>
                <a:gd name="T11" fmla="*/ 58 h 58"/>
                <a:gd name="T12" fmla="*/ 0 w 179"/>
                <a:gd name="T13" fmla="*/ 37 h 58"/>
                <a:gd name="T14" fmla="*/ 0 w 179"/>
                <a:gd name="T15" fmla="*/ 21 h 58"/>
                <a:gd name="T16" fmla="*/ 21 w 179"/>
                <a:gd name="T17"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58">
                  <a:moveTo>
                    <a:pt x="21" y="0"/>
                  </a:moveTo>
                  <a:cubicBezTo>
                    <a:pt x="158" y="0"/>
                    <a:pt x="158" y="0"/>
                    <a:pt x="158" y="0"/>
                  </a:cubicBezTo>
                  <a:cubicBezTo>
                    <a:pt x="170" y="0"/>
                    <a:pt x="179" y="9"/>
                    <a:pt x="179" y="21"/>
                  </a:cubicBezTo>
                  <a:cubicBezTo>
                    <a:pt x="179" y="37"/>
                    <a:pt x="179" y="37"/>
                    <a:pt x="179" y="37"/>
                  </a:cubicBezTo>
                  <a:cubicBezTo>
                    <a:pt x="179" y="49"/>
                    <a:pt x="170" y="58"/>
                    <a:pt x="158" y="58"/>
                  </a:cubicBezTo>
                  <a:cubicBezTo>
                    <a:pt x="21" y="58"/>
                    <a:pt x="21" y="58"/>
                    <a:pt x="21" y="58"/>
                  </a:cubicBezTo>
                  <a:cubicBezTo>
                    <a:pt x="9" y="58"/>
                    <a:pt x="0" y="49"/>
                    <a:pt x="0" y="37"/>
                  </a:cubicBezTo>
                  <a:cubicBezTo>
                    <a:pt x="0" y="21"/>
                    <a:pt x="0" y="21"/>
                    <a:pt x="0" y="21"/>
                  </a:cubicBezTo>
                  <a:cubicBezTo>
                    <a:pt x="0" y="9"/>
                    <a:pt x="9" y="0"/>
                    <a:pt x="21" y="0"/>
                  </a:cubicBezTo>
                  <a:close/>
                </a:path>
              </a:pathLst>
            </a:custGeom>
            <a:solidFill>
              <a:schemeClr val="accent3"/>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48" name="Freeform 31"/>
            <p:cNvSpPr>
              <a:spLocks/>
            </p:cNvSpPr>
            <p:nvPr/>
          </p:nvSpPr>
          <p:spPr bwMode="auto">
            <a:xfrm>
              <a:off x="3463404" y="1538623"/>
              <a:ext cx="984744" cy="224746"/>
            </a:xfrm>
            <a:custGeom>
              <a:avLst/>
              <a:gdLst>
                <a:gd name="T0" fmla="*/ 14 w 165"/>
                <a:gd name="T1" fmla="*/ 0 h 44"/>
                <a:gd name="T2" fmla="*/ 151 w 165"/>
                <a:gd name="T3" fmla="*/ 0 h 44"/>
                <a:gd name="T4" fmla="*/ 165 w 165"/>
                <a:gd name="T5" fmla="*/ 14 h 44"/>
                <a:gd name="T6" fmla="*/ 165 w 165"/>
                <a:gd name="T7" fmla="*/ 30 h 44"/>
                <a:gd name="T8" fmla="*/ 151 w 165"/>
                <a:gd name="T9" fmla="*/ 44 h 44"/>
                <a:gd name="T10" fmla="*/ 14 w 165"/>
                <a:gd name="T11" fmla="*/ 44 h 44"/>
                <a:gd name="T12" fmla="*/ 0 w 165"/>
                <a:gd name="T13" fmla="*/ 30 h 44"/>
                <a:gd name="T14" fmla="*/ 0 w 165"/>
                <a:gd name="T15" fmla="*/ 14 h 44"/>
                <a:gd name="T16" fmla="*/ 14 w 165"/>
                <a:gd name="T1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4">
                  <a:moveTo>
                    <a:pt x="14" y="0"/>
                  </a:moveTo>
                  <a:cubicBezTo>
                    <a:pt x="151" y="0"/>
                    <a:pt x="151" y="0"/>
                    <a:pt x="151" y="0"/>
                  </a:cubicBezTo>
                  <a:cubicBezTo>
                    <a:pt x="159" y="0"/>
                    <a:pt x="165" y="6"/>
                    <a:pt x="165" y="14"/>
                  </a:cubicBezTo>
                  <a:cubicBezTo>
                    <a:pt x="165" y="30"/>
                    <a:pt x="165" y="30"/>
                    <a:pt x="165" y="30"/>
                  </a:cubicBezTo>
                  <a:cubicBezTo>
                    <a:pt x="165" y="38"/>
                    <a:pt x="159" y="44"/>
                    <a:pt x="151" y="44"/>
                  </a:cubicBezTo>
                  <a:cubicBezTo>
                    <a:pt x="14" y="44"/>
                    <a:pt x="14" y="44"/>
                    <a:pt x="14" y="44"/>
                  </a:cubicBezTo>
                  <a:cubicBezTo>
                    <a:pt x="6" y="44"/>
                    <a:pt x="0" y="38"/>
                    <a:pt x="0" y="30"/>
                  </a:cubicBezTo>
                  <a:cubicBezTo>
                    <a:pt x="0" y="14"/>
                    <a:pt x="0" y="14"/>
                    <a:pt x="0" y="14"/>
                  </a:cubicBezTo>
                  <a:cubicBezTo>
                    <a:pt x="0" y="6"/>
                    <a:pt x="6" y="0"/>
                    <a:pt x="14" y="0"/>
                  </a:cubicBezTo>
                  <a:close/>
                </a:path>
              </a:pathLst>
            </a:custGeom>
            <a:solidFill>
              <a:schemeClr val="accent3">
                <a:lumMod val="50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TextBox 48"/>
            <p:cNvSpPr txBox="1"/>
            <p:nvPr/>
          </p:nvSpPr>
          <p:spPr>
            <a:xfrm>
              <a:off x="3577306" y="1522948"/>
              <a:ext cx="756942" cy="210508"/>
            </a:xfrm>
            <a:prstGeom prst="rect">
              <a:avLst/>
            </a:prstGeom>
            <a:noFill/>
          </p:spPr>
          <p:txBody>
            <a:bodyPr wrap="none" rtlCol="0">
              <a:spAutoFit/>
            </a:bodyPr>
            <a:lstStyle/>
            <a:p>
              <a:pPr algn="ctr">
                <a:lnSpc>
                  <a:spcPct val="120000"/>
                </a:lnSpc>
              </a:pPr>
              <a:r>
                <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zh-CN" altLang="en-US" sz="64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 name="组合 4"/>
          <p:cNvGrpSpPr/>
          <p:nvPr/>
        </p:nvGrpSpPr>
        <p:grpSpPr>
          <a:xfrm>
            <a:off x="4785115" y="2174318"/>
            <a:ext cx="1070623" cy="300328"/>
            <a:chOff x="4650967" y="2070233"/>
            <a:chExt cx="1070814" cy="300381"/>
          </a:xfrm>
        </p:grpSpPr>
        <p:sp>
          <p:nvSpPr>
            <p:cNvPr id="2052" name="Freeform 33"/>
            <p:cNvSpPr>
              <a:spLocks/>
            </p:cNvSpPr>
            <p:nvPr/>
          </p:nvSpPr>
          <p:spPr bwMode="auto">
            <a:xfrm>
              <a:off x="4650967" y="2070233"/>
              <a:ext cx="1070814" cy="300381"/>
            </a:xfrm>
            <a:custGeom>
              <a:avLst/>
              <a:gdLst>
                <a:gd name="T0" fmla="*/ 21 w 179"/>
                <a:gd name="T1" fmla="*/ 0 h 59"/>
                <a:gd name="T2" fmla="*/ 158 w 179"/>
                <a:gd name="T3" fmla="*/ 0 h 59"/>
                <a:gd name="T4" fmla="*/ 179 w 179"/>
                <a:gd name="T5" fmla="*/ 21 h 59"/>
                <a:gd name="T6" fmla="*/ 179 w 179"/>
                <a:gd name="T7" fmla="*/ 38 h 59"/>
                <a:gd name="T8" fmla="*/ 158 w 179"/>
                <a:gd name="T9" fmla="*/ 59 h 59"/>
                <a:gd name="T10" fmla="*/ 21 w 179"/>
                <a:gd name="T11" fmla="*/ 59 h 59"/>
                <a:gd name="T12" fmla="*/ 0 w 179"/>
                <a:gd name="T13" fmla="*/ 38 h 59"/>
                <a:gd name="T14" fmla="*/ 0 w 179"/>
                <a:gd name="T15" fmla="*/ 21 h 59"/>
                <a:gd name="T16" fmla="*/ 21 w 179"/>
                <a:gd name="T17"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9" h="59">
                  <a:moveTo>
                    <a:pt x="21" y="0"/>
                  </a:moveTo>
                  <a:cubicBezTo>
                    <a:pt x="158" y="0"/>
                    <a:pt x="158" y="0"/>
                    <a:pt x="158" y="0"/>
                  </a:cubicBezTo>
                  <a:cubicBezTo>
                    <a:pt x="170" y="0"/>
                    <a:pt x="179" y="10"/>
                    <a:pt x="179" y="21"/>
                  </a:cubicBezTo>
                  <a:cubicBezTo>
                    <a:pt x="179" y="38"/>
                    <a:pt x="179" y="38"/>
                    <a:pt x="179" y="38"/>
                  </a:cubicBezTo>
                  <a:cubicBezTo>
                    <a:pt x="179" y="49"/>
                    <a:pt x="170" y="59"/>
                    <a:pt x="158" y="59"/>
                  </a:cubicBezTo>
                  <a:cubicBezTo>
                    <a:pt x="21" y="59"/>
                    <a:pt x="21" y="59"/>
                    <a:pt x="21" y="59"/>
                  </a:cubicBezTo>
                  <a:cubicBezTo>
                    <a:pt x="9" y="59"/>
                    <a:pt x="0" y="49"/>
                    <a:pt x="0" y="38"/>
                  </a:cubicBezTo>
                  <a:cubicBezTo>
                    <a:pt x="0" y="21"/>
                    <a:pt x="0" y="21"/>
                    <a:pt x="0" y="21"/>
                  </a:cubicBezTo>
                  <a:cubicBezTo>
                    <a:pt x="0" y="10"/>
                    <a:pt x="9" y="0"/>
                    <a:pt x="21" y="0"/>
                  </a:cubicBezTo>
                  <a:close/>
                </a:path>
              </a:pathLst>
            </a:custGeom>
            <a:solidFill>
              <a:schemeClr val="accent4"/>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53" name="Freeform 34"/>
            <p:cNvSpPr>
              <a:spLocks/>
            </p:cNvSpPr>
            <p:nvPr/>
          </p:nvSpPr>
          <p:spPr bwMode="auto">
            <a:xfrm>
              <a:off x="4692737" y="2109132"/>
              <a:ext cx="987275" cy="220423"/>
            </a:xfrm>
            <a:custGeom>
              <a:avLst/>
              <a:gdLst>
                <a:gd name="T0" fmla="*/ 14 w 165"/>
                <a:gd name="T1" fmla="*/ 0 h 43"/>
                <a:gd name="T2" fmla="*/ 151 w 165"/>
                <a:gd name="T3" fmla="*/ 0 h 43"/>
                <a:gd name="T4" fmla="*/ 165 w 165"/>
                <a:gd name="T5" fmla="*/ 13 h 43"/>
                <a:gd name="T6" fmla="*/ 165 w 165"/>
                <a:gd name="T7" fmla="*/ 30 h 43"/>
                <a:gd name="T8" fmla="*/ 151 w 165"/>
                <a:gd name="T9" fmla="*/ 43 h 43"/>
                <a:gd name="T10" fmla="*/ 14 w 165"/>
                <a:gd name="T11" fmla="*/ 43 h 43"/>
                <a:gd name="T12" fmla="*/ 0 w 165"/>
                <a:gd name="T13" fmla="*/ 30 h 43"/>
                <a:gd name="T14" fmla="*/ 0 w 165"/>
                <a:gd name="T15" fmla="*/ 13 h 43"/>
                <a:gd name="T16" fmla="*/ 14 w 165"/>
                <a:gd name="T1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 h="43">
                  <a:moveTo>
                    <a:pt x="14" y="0"/>
                  </a:moveTo>
                  <a:cubicBezTo>
                    <a:pt x="151" y="0"/>
                    <a:pt x="151" y="0"/>
                    <a:pt x="151" y="0"/>
                  </a:cubicBezTo>
                  <a:cubicBezTo>
                    <a:pt x="159" y="0"/>
                    <a:pt x="165" y="6"/>
                    <a:pt x="165" y="13"/>
                  </a:cubicBezTo>
                  <a:cubicBezTo>
                    <a:pt x="165" y="30"/>
                    <a:pt x="165" y="30"/>
                    <a:pt x="165" y="30"/>
                  </a:cubicBezTo>
                  <a:cubicBezTo>
                    <a:pt x="165" y="37"/>
                    <a:pt x="159" y="43"/>
                    <a:pt x="151" y="43"/>
                  </a:cubicBezTo>
                  <a:cubicBezTo>
                    <a:pt x="14" y="43"/>
                    <a:pt x="14" y="43"/>
                    <a:pt x="14" y="43"/>
                  </a:cubicBezTo>
                  <a:cubicBezTo>
                    <a:pt x="6" y="43"/>
                    <a:pt x="0" y="37"/>
                    <a:pt x="0" y="30"/>
                  </a:cubicBezTo>
                  <a:cubicBezTo>
                    <a:pt x="0" y="13"/>
                    <a:pt x="0" y="13"/>
                    <a:pt x="0" y="13"/>
                  </a:cubicBezTo>
                  <a:cubicBezTo>
                    <a:pt x="0" y="6"/>
                    <a:pt x="6" y="0"/>
                    <a:pt x="14" y="0"/>
                  </a:cubicBezTo>
                  <a:close/>
                </a:path>
              </a:pathLst>
            </a:custGeom>
            <a:solidFill>
              <a:schemeClr val="accent4">
                <a:lumMod val="75000"/>
              </a:schemeClr>
            </a:solidFill>
            <a:ln>
              <a:noFill/>
            </a:ln>
            <a:extLst/>
          </p:spPr>
          <p:txBody>
            <a:bodyPr vert="horz" wrap="square" lIns="91423" tIns="45712" rIns="91423" bIns="45712" numCol="1" anchor="t" anchorCtr="0" compatLnSpc="1">
              <a:prstTxWarp prst="textNoShape">
                <a:avLst/>
              </a:prstTxWarp>
            </a:bodyPr>
            <a:lstStyle/>
            <a:p>
              <a:pPr algn="just">
                <a:lnSpc>
                  <a:spcPct val="120000"/>
                </a:lnSpc>
              </a:pPr>
              <a:endPar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TextBox 49"/>
            <p:cNvSpPr txBox="1"/>
            <p:nvPr/>
          </p:nvSpPr>
          <p:spPr>
            <a:xfrm>
              <a:off x="4807904" y="2101575"/>
              <a:ext cx="756942" cy="210508"/>
            </a:xfrm>
            <a:prstGeom prst="rect">
              <a:avLst/>
            </a:prstGeom>
            <a:noFill/>
          </p:spPr>
          <p:txBody>
            <a:bodyPr wrap="none" rtlCol="0">
              <a:spAutoFit/>
            </a:bodyPr>
            <a:lstStyle/>
            <a:p>
              <a:pPr algn="ctr">
                <a:lnSpc>
                  <a:spcPct val="120000"/>
                </a:lnSpc>
              </a:pPr>
              <a:r>
                <a:rPr lang="zh-CN" altLang="en-US" sz="64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endParaRPr lang="zh-CN" altLang="en-US" sz="64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067" name="TextBox 2066"/>
          <p:cNvSpPr txBox="1"/>
          <p:nvPr/>
        </p:nvSpPr>
        <p:spPr>
          <a:xfrm>
            <a:off x="1353090" y="3989164"/>
            <a:ext cx="646220" cy="424658"/>
          </a:xfrm>
          <a:prstGeom prst="rect">
            <a:avLst/>
          </a:prstGeom>
          <a:noFill/>
        </p:spPr>
        <p:txBody>
          <a:bodyPr wrap="none" rtlCol="0">
            <a:spAutoFit/>
          </a:bodyPr>
          <a:lstStyle/>
          <a:p>
            <a:pPr algn="ctr">
              <a:lnSpc>
                <a:spcPct val="120000"/>
              </a:lnSpc>
            </a:pP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54%</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TextBox 55"/>
          <p:cNvSpPr txBox="1"/>
          <p:nvPr/>
        </p:nvSpPr>
        <p:spPr>
          <a:xfrm>
            <a:off x="2612137" y="3989164"/>
            <a:ext cx="646220" cy="424658"/>
          </a:xfrm>
          <a:prstGeom prst="rect">
            <a:avLst/>
          </a:prstGeom>
          <a:noFill/>
        </p:spPr>
        <p:txBody>
          <a:bodyPr wrap="none" rtlCol="0">
            <a:spAutoFit/>
          </a:bodyPr>
          <a:lstStyle/>
          <a:p>
            <a:pPr algn="ctr">
              <a:lnSpc>
                <a:spcPct val="120000"/>
              </a:lnSpc>
            </a:pP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78%</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7" name="TextBox 56"/>
          <p:cNvSpPr txBox="1"/>
          <p:nvPr/>
        </p:nvSpPr>
        <p:spPr>
          <a:xfrm>
            <a:off x="3828602" y="3989164"/>
            <a:ext cx="646220" cy="424658"/>
          </a:xfrm>
          <a:prstGeom prst="rect">
            <a:avLst/>
          </a:prstGeom>
          <a:noFill/>
        </p:spPr>
        <p:txBody>
          <a:bodyPr wrap="none" rtlCol="0">
            <a:spAutoFit/>
          </a:bodyPr>
          <a:lstStyle/>
          <a:p>
            <a:pPr algn="ctr">
              <a:lnSpc>
                <a:spcPct val="120000"/>
              </a:lnSpc>
            </a:pP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85%</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8" name="TextBox 57"/>
          <p:cNvSpPr txBox="1"/>
          <p:nvPr/>
        </p:nvSpPr>
        <p:spPr>
          <a:xfrm>
            <a:off x="5026728" y="3989164"/>
            <a:ext cx="646220" cy="424658"/>
          </a:xfrm>
          <a:prstGeom prst="rect">
            <a:avLst/>
          </a:prstGeom>
          <a:noFill/>
        </p:spPr>
        <p:txBody>
          <a:bodyPr wrap="none" rtlCol="0">
            <a:spAutoFit/>
          </a:bodyPr>
          <a:lstStyle/>
          <a:p>
            <a:pPr algn="ctr">
              <a:lnSpc>
                <a:spcPct val="120000"/>
              </a:lnSpc>
            </a:pPr>
            <a:r>
              <a:rPr lang="en-US" altLang="zh-CN"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67%</a:t>
            </a:r>
            <a:endParaRPr lang="zh-CN" altLang="en-US"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1443923732"/>
      </p:ext>
    </p:extLst>
  </p:cSld>
  <p:clrMapOvr>
    <a:masterClrMapping/>
  </p:clrMapOvr>
  <p:transition spd="slow" advClick="0" advTm="0">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4004" y="975723"/>
            <a:ext cx="4150347" cy="3615748"/>
          </a:xfrm>
          <a:prstGeom prst="rect">
            <a:avLst/>
          </a:prstGeom>
          <a:blipFill dpi="0" rotWithShape="1">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a:p>
        </p:txBody>
      </p:sp>
      <p:sp>
        <p:nvSpPr>
          <p:cNvPr id="27" name="矩形 26"/>
          <p:cNvSpPr/>
          <p:nvPr/>
        </p:nvSpPr>
        <p:spPr>
          <a:xfrm>
            <a:off x="4344309" y="3052119"/>
            <a:ext cx="2239817" cy="1531857"/>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a:p>
        </p:txBody>
      </p:sp>
      <p:sp>
        <p:nvSpPr>
          <p:cNvPr id="28" name="矩形 27"/>
          <p:cNvSpPr/>
          <p:nvPr/>
        </p:nvSpPr>
        <p:spPr>
          <a:xfrm>
            <a:off x="6767263" y="3052119"/>
            <a:ext cx="2239817" cy="1531857"/>
          </a:xfrm>
          <a:prstGeom prst="rect">
            <a:avLst/>
          </a:prstGeom>
          <a:blipFill dpi="0" rotWithShape="1">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65032" tIns="32516" rIns="65032" bIns="32516" rtlCol="0" anchor="ctr"/>
          <a:lstStyle/>
          <a:p>
            <a:pPr algn="ctr"/>
            <a:endParaRPr lang="zh-CN" altLang="en-US"/>
          </a:p>
        </p:txBody>
      </p:sp>
      <p:grpSp>
        <p:nvGrpSpPr>
          <p:cNvPr id="3" name="组合 38"/>
          <p:cNvGrpSpPr>
            <a:grpSpLocks/>
          </p:cNvGrpSpPr>
          <p:nvPr/>
        </p:nvGrpSpPr>
        <p:grpSpPr bwMode="auto">
          <a:xfrm>
            <a:off x="4362375" y="1979132"/>
            <a:ext cx="706002" cy="706259"/>
            <a:chOff x="0" y="0"/>
            <a:chExt cx="941070" cy="941070"/>
          </a:xfrm>
          <a:solidFill>
            <a:schemeClr val="accent1"/>
          </a:solidFill>
        </p:grpSpPr>
        <p:sp>
          <p:nvSpPr>
            <p:cNvPr id="23562" name="圆角矩形 4"/>
            <p:cNvSpPr>
              <a:spLocks noChangeArrowheads="1"/>
            </p:cNvSpPr>
            <p:nvPr/>
          </p:nvSpPr>
          <p:spPr bwMode="auto">
            <a:xfrm>
              <a:off x="0" y="0"/>
              <a:ext cx="941070" cy="941070"/>
            </a:xfrm>
            <a:prstGeom prst="roundRect">
              <a:avLst>
                <a:gd name="adj" fmla="val 13333"/>
              </a:avLst>
            </a:prstGeom>
            <a:grpFill/>
            <a:ln w="12700" cmpd="sng">
              <a:solidFill>
                <a:schemeClr val="bg1">
                  <a:alpha val="59000"/>
                </a:schemeClr>
              </a:solidFill>
              <a:round/>
              <a:headEnd/>
              <a:tailEnd/>
            </a:ln>
            <a:extLst/>
          </p:spPr>
          <p:txBody>
            <a:bodyPr anchor="ctr"/>
            <a:lstStyle/>
            <a:p>
              <a:pPr algn="ctr" eaLnBrk="1" hangingPunct="1"/>
              <a:endParaRPr lang="zh-CN" altLang="en-US">
                <a:solidFill>
                  <a:schemeClr val="bg1">
                    <a:lumMod val="65000"/>
                  </a:schemeClr>
                </a:solidFill>
              </a:endParaRPr>
            </a:p>
          </p:txBody>
        </p:sp>
        <p:sp>
          <p:nvSpPr>
            <p:cNvPr id="23563" name="Freeform 10"/>
            <p:cNvSpPr>
              <a:spLocks noEditPoints="1"/>
            </p:cNvSpPr>
            <p:nvPr/>
          </p:nvSpPr>
          <p:spPr bwMode="auto">
            <a:xfrm>
              <a:off x="174430" y="206113"/>
              <a:ext cx="628568" cy="528844"/>
            </a:xfrm>
            <a:custGeom>
              <a:avLst/>
              <a:gdLst>
                <a:gd name="T0" fmla="*/ 1050 w 1051"/>
                <a:gd name="T1" fmla="*/ 533 h 884"/>
                <a:gd name="T2" fmla="*/ 1048 w 1051"/>
                <a:gd name="T3" fmla="*/ 520 h 884"/>
                <a:gd name="T4" fmla="*/ 1046 w 1051"/>
                <a:gd name="T5" fmla="*/ 505 h 884"/>
                <a:gd name="T6" fmla="*/ 1042 w 1051"/>
                <a:gd name="T7" fmla="*/ 489 h 884"/>
                <a:gd name="T8" fmla="*/ 1040 w 1051"/>
                <a:gd name="T9" fmla="*/ 479 h 884"/>
                <a:gd name="T10" fmla="*/ 1034 w 1051"/>
                <a:gd name="T11" fmla="*/ 460 h 884"/>
                <a:gd name="T12" fmla="*/ 1034 w 1051"/>
                <a:gd name="T13" fmla="*/ 459 h 884"/>
                <a:gd name="T14" fmla="*/ 894 w 1051"/>
                <a:gd name="T15" fmla="*/ 287 h 884"/>
                <a:gd name="T16" fmla="*/ 889 w 1051"/>
                <a:gd name="T17" fmla="*/ 284 h 884"/>
                <a:gd name="T18" fmla="*/ 873 w 1051"/>
                <a:gd name="T19" fmla="*/ 275 h 884"/>
                <a:gd name="T20" fmla="*/ 863 w 1051"/>
                <a:gd name="T21" fmla="*/ 271 h 884"/>
                <a:gd name="T22" fmla="*/ 848 w 1051"/>
                <a:gd name="T23" fmla="*/ 264 h 884"/>
                <a:gd name="T24" fmla="*/ 837 w 1051"/>
                <a:gd name="T25" fmla="*/ 260 h 884"/>
                <a:gd name="T26" fmla="*/ 821 w 1051"/>
                <a:gd name="T27" fmla="*/ 255 h 884"/>
                <a:gd name="T28" fmla="*/ 819 w 1051"/>
                <a:gd name="T29" fmla="*/ 254 h 884"/>
                <a:gd name="T30" fmla="*/ 511 w 1051"/>
                <a:gd name="T31" fmla="*/ 0 h 884"/>
                <a:gd name="T32" fmla="*/ 196 w 1051"/>
                <a:gd name="T33" fmla="*/ 315 h 884"/>
                <a:gd name="T34" fmla="*/ 197 w 1051"/>
                <a:gd name="T35" fmla="*/ 330 h 884"/>
                <a:gd name="T36" fmla="*/ 0 w 1051"/>
                <a:gd name="T37" fmla="*/ 600 h 884"/>
                <a:gd name="T38" fmla="*/ 283 w 1051"/>
                <a:gd name="T39" fmla="*/ 884 h 884"/>
                <a:gd name="T40" fmla="*/ 730 w 1051"/>
                <a:gd name="T41" fmla="*/ 884 h 884"/>
                <a:gd name="T42" fmla="*/ 1051 w 1051"/>
                <a:gd name="T43" fmla="*/ 562 h 884"/>
                <a:gd name="T44" fmla="*/ 1050 w 1051"/>
                <a:gd name="T45" fmla="*/ 533 h 884"/>
                <a:gd name="T46" fmla="*/ 730 w 1051"/>
                <a:gd name="T47" fmla="*/ 825 h 884"/>
                <a:gd name="T48" fmla="*/ 283 w 1051"/>
                <a:gd name="T49" fmla="*/ 825 h 884"/>
                <a:gd name="T50" fmla="*/ 59 w 1051"/>
                <a:gd name="T51" fmla="*/ 600 h 884"/>
                <a:gd name="T52" fmla="*/ 205 w 1051"/>
                <a:gd name="T53" fmla="*/ 389 h 884"/>
                <a:gd name="T54" fmla="*/ 265 w 1051"/>
                <a:gd name="T55" fmla="*/ 512 h 884"/>
                <a:gd name="T56" fmla="*/ 288 w 1051"/>
                <a:gd name="T57" fmla="*/ 523 h 884"/>
                <a:gd name="T58" fmla="*/ 307 w 1051"/>
                <a:gd name="T59" fmla="*/ 516 h 884"/>
                <a:gd name="T60" fmla="*/ 311 w 1051"/>
                <a:gd name="T61" fmla="*/ 475 h 884"/>
                <a:gd name="T62" fmla="*/ 257 w 1051"/>
                <a:gd name="T63" fmla="*/ 348 h 884"/>
                <a:gd name="T64" fmla="*/ 257 w 1051"/>
                <a:gd name="T65" fmla="*/ 348 h 884"/>
                <a:gd name="T66" fmla="*/ 255 w 1051"/>
                <a:gd name="T67" fmla="*/ 331 h 884"/>
                <a:gd name="T68" fmla="*/ 255 w 1051"/>
                <a:gd name="T69" fmla="*/ 315 h 884"/>
                <a:gd name="T70" fmla="*/ 511 w 1051"/>
                <a:gd name="T71" fmla="*/ 59 h 884"/>
                <a:gd name="T72" fmla="*/ 756 w 1051"/>
                <a:gd name="T73" fmla="*/ 243 h 884"/>
                <a:gd name="T74" fmla="*/ 730 w 1051"/>
                <a:gd name="T75" fmla="*/ 241 h 884"/>
                <a:gd name="T76" fmla="*/ 532 w 1051"/>
                <a:gd name="T77" fmla="*/ 310 h 884"/>
                <a:gd name="T78" fmla="*/ 527 w 1051"/>
                <a:gd name="T79" fmla="*/ 351 h 884"/>
                <a:gd name="T80" fmla="*/ 568 w 1051"/>
                <a:gd name="T81" fmla="*/ 356 h 884"/>
                <a:gd name="T82" fmla="*/ 730 w 1051"/>
                <a:gd name="T83" fmla="*/ 300 h 884"/>
                <a:gd name="T84" fmla="*/ 792 w 1051"/>
                <a:gd name="T85" fmla="*/ 307 h 884"/>
                <a:gd name="T86" fmla="*/ 846 w 1051"/>
                <a:gd name="T87" fmla="*/ 327 h 884"/>
                <a:gd name="T88" fmla="*/ 851 w 1051"/>
                <a:gd name="T89" fmla="*/ 330 h 884"/>
                <a:gd name="T90" fmla="*/ 866 w 1051"/>
                <a:gd name="T91" fmla="*/ 338 h 884"/>
                <a:gd name="T92" fmla="*/ 871 w 1051"/>
                <a:gd name="T93" fmla="*/ 341 h 884"/>
                <a:gd name="T94" fmla="*/ 886 w 1051"/>
                <a:gd name="T95" fmla="*/ 352 h 884"/>
                <a:gd name="T96" fmla="*/ 888 w 1051"/>
                <a:gd name="T97" fmla="*/ 353 h 884"/>
                <a:gd name="T98" fmla="*/ 977 w 1051"/>
                <a:gd name="T99" fmla="*/ 473 h 884"/>
                <a:gd name="T100" fmla="*/ 978 w 1051"/>
                <a:gd name="T101" fmla="*/ 476 h 884"/>
                <a:gd name="T102" fmla="*/ 983 w 1051"/>
                <a:gd name="T103" fmla="*/ 493 h 884"/>
                <a:gd name="T104" fmla="*/ 985 w 1051"/>
                <a:gd name="T105" fmla="*/ 500 h 884"/>
                <a:gd name="T106" fmla="*/ 988 w 1051"/>
                <a:gd name="T107" fmla="*/ 515 h 884"/>
                <a:gd name="T108" fmla="*/ 990 w 1051"/>
                <a:gd name="T109" fmla="*/ 527 h 884"/>
                <a:gd name="T110" fmla="*/ 991 w 1051"/>
                <a:gd name="T111" fmla="*/ 538 h 884"/>
                <a:gd name="T112" fmla="*/ 993 w 1051"/>
                <a:gd name="T113" fmla="*/ 562 h 884"/>
                <a:gd name="T114" fmla="*/ 730 w 1051"/>
                <a:gd name="T115" fmla="*/ 825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51" h="884">
                  <a:moveTo>
                    <a:pt x="1050" y="533"/>
                  </a:moveTo>
                  <a:cubicBezTo>
                    <a:pt x="1049" y="529"/>
                    <a:pt x="1049" y="525"/>
                    <a:pt x="1048" y="520"/>
                  </a:cubicBezTo>
                  <a:cubicBezTo>
                    <a:pt x="1048" y="515"/>
                    <a:pt x="1047" y="510"/>
                    <a:pt x="1046" y="505"/>
                  </a:cubicBezTo>
                  <a:cubicBezTo>
                    <a:pt x="1045" y="500"/>
                    <a:pt x="1044" y="494"/>
                    <a:pt x="1042" y="489"/>
                  </a:cubicBezTo>
                  <a:cubicBezTo>
                    <a:pt x="1042" y="485"/>
                    <a:pt x="1041" y="482"/>
                    <a:pt x="1040" y="479"/>
                  </a:cubicBezTo>
                  <a:cubicBezTo>
                    <a:pt x="1038" y="473"/>
                    <a:pt x="1036" y="466"/>
                    <a:pt x="1034" y="460"/>
                  </a:cubicBezTo>
                  <a:cubicBezTo>
                    <a:pt x="1034" y="459"/>
                    <a:pt x="1034" y="459"/>
                    <a:pt x="1034" y="459"/>
                  </a:cubicBezTo>
                  <a:cubicBezTo>
                    <a:pt x="1009" y="386"/>
                    <a:pt x="959" y="326"/>
                    <a:pt x="894" y="287"/>
                  </a:cubicBezTo>
                  <a:cubicBezTo>
                    <a:pt x="893" y="286"/>
                    <a:pt x="891" y="285"/>
                    <a:pt x="889" y="284"/>
                  </a:cubicBezTo>
                  <a:cubicBezTo>
                    <a:pt x="884" y="281"/>
                    <a:pt x="878" y="278"/>
                    <a:pt x="873" y="275"/>
                  </a:cubicBezTo>
                  <a:cubicBezTo>
                    <a:pt x="870" y="274"/>
                    <a:pt x="867" y="272"/>
                    <a:pt x="863" y="271"/>
                  </a:cubicBezTo>
                  <a:cubicBezTo>
                    <a:pt x="858" y="268"/>
                    <a:pt x="853" y="266"/>
                    <a:pt x="848" y="264"/>
                  </a:cubicBezTo>
                  <a:cubicBezTo>
                    <a:pt x="844" y="262"/>
                    <a:pt x="840" y="261"/>
                    <a:pt x="837" y="260"/>
                  </a:cubicBezTo>
                  <a:cubicBezTo>
                    <a:pt x="831" y="258"/>
                    <a:pt x="826" y="256"/>
                    <a:pt x="821" y="255"/>
                  </a:cubicBezTo>
                  <a:cubicBezTo>
                    <a:pt x="820" y="254"/>
                    <a:pt x="819" y="254"/>
                    <a:pt x="819" y="254"/>
                  </a:cubicBezTo>
                  <a:cubicBezTo>
                    <a:pt x="790" y="108"/>
                    <a:pt x="661" y="0"/>
                    <a:pt x="511" y="0"/>
                  </a:cubicBezTo>
                  <a:cubicBezTo>
                    <a:pt x="337" y="0"/>
                    <a:pt x="196" y="141"/>
                    <a:pt x="196" y="315"/>
                  </a:cubicBezTo>
                  <a:cubicBezTo>
                    <a:pt x="196" y="320"/>
                    <a:pt x="196" y="325"/>
                    <a:pt x="197" y="330"/>
                  </a:cubicBezTo>
                  <a:cubicBezTo>
                    <a:pt x="81" y="367"/>
                    <a:pt x="0" y="477"/>
                    <a:pt x="0" y="600"/>
                  </a:cubicBezTo>
                  <a:cubicBezTo>
                    <a:pt x="0" y="756"/>
                    <a:pt x="127" y="884"/>
                    <a:pt x="283" y="884"/>
                  </a:cubicBezTo>
                  <a:cubicBezTo>
                    <a:pt x="730" y="884"/>
                    <a:pt x="730" y="884"/>
                    <a:pt x="730" y="884"/>
                  </a:cubicBezTo>
                  <a:cubicBezTo>
                    <a:pt x="907" y="884"/>
                    <a:pt x="1051" y="739"/>
                    <a:pt x="1051" y="562"/>
                  </a:cubicBezTo>
                  <a:cubicBezTo>
                    <a:pt x="1051" y="552"/>
                    <a:pt x="1051" y="543"/>
                    <a:pt x="1050" y="533"/>
                  </a:cubicBezTo>
                  <a:close/>
                  <a:moveTo>
                    <a:pt x="730" y="825"/>
                  </a:moveTo>
                  <a:cubicBezTo>
                    <a:pt x="283" y="825"/>
                    <a:pt x="283" y="825"/>
                    <a:pt x="283" y="825"/>
                  </a:cubicBezTo>
                  <a:cubicBezTo>
                    <a:pt x="159" y="825"/>
                    <a:pt x="59" y="724"/>
                    <a:pt x="59" y="600"/>
                  </a:cubicBezTo>
                  <a:cubicBezTo>
                    <a:pt x="59" y="506"/>
                    <a:pt x="119" y="421"/>
                    <a:pt x="205" y="389"/>
                  </a:cubicBezTo>
                  <a:cubicBezTo>
                    <a:pt x="216" y="434"/>
                    <a:pt x="236" y="476"/>
                    <a:pt x="265" y="512"/>
                  </a:cubicBezTo>
                  <a:cubicBezTo>
                    <a:pt x="271" y="519"/>
                    <a:pt x="280" y="523"/>
                    <a:pt x="288" y="523"/>
                  </a:cubicBezTo>
                  <a:cubicBezTo>
                    <a:pt x="295" y="523"/>
                    <a:pt x="301" y="520"/>
                    <a:pt x="307" y="516"/>
                  </a:cubicBezTo>
                  <a:cubicBezTo>
                    <a:pt x="319" y="506"/>
                    <a:pt x="321" y="487"/>
                    <a:pt x="311" y="475"/>
                  </a:cubicBezTo>
                  <a:cubicBezTo>
                    <a:pt x="281" y="438"/>
                    <a:pt x="263" y="395"/>
                    <a:pt x="257" y="348"/>
                  </a:cubicBezTo>
                  <a:cubicBezTo>
                    <a:pt x="257" y="348"/>
                    <a:pt x="257" y="348"/>
                    <a:pt x="257" y="348"/>
                  </a:cubicBezTo>
                  <a:cubicBezTo>
                    <a:pt x="256" y="342"/>
                    <a:pt x="256" y="336"/>
                    <a:pt x="255" y="331"/>
                  </a:cubicBezTo>
                  <a:cubicBezTo>
                    <a:pt x="255" y="326"/>
                    <a:pt x="255" y="320"/>
                    <a:pt x="255" y="315"/>
                  </a:cubicBezTo>
                  <a:cubicBezTo>
                    <a:pt x="255" y="174"/>
                    <a:pt x="369" y="59"/>
                    <a:pt x="511" y="59"/>
                  </a:cubicBezTo>
                  <a:cubicBezTo>
                    <a:pt x="625" y="59"/>
                    <a:pt x="724" y="136"/>
                    <a:pt x="756" y="243"/>
                  </a:cubicBezTo>
                  <a:cubicBezTo>
                    <a:pt x="747" y="242"/>
                    <a:pt x="739" y="241"/>
                    <a:pt x="730" y="241"/>
                  </a:cubicBezTo>
                  <a:cubicBezTo>
                    <a:pt x="657" y="241"/>
                    <a:pt x="589" y="265"/>
                    <a:pt x="532" y="310"/>
                  </a:cubicBezTo>
                  <a:cubicBezTo>
                    <a:pt x="519" y="320"/>
                    <a:pt x="517" y="338"/>
                    <a:pt x="527" y="351"/>
                  </a:cubicBezTo>
                  <a:cubicBezTo>
                    <a:pt x="537" y="364"/>
                    <a:pt x="555" y="366"/>
                    <a:pt x="568" y="356"/>
                  </a:cubicBezTo>
                  <a:cubicBezTo>
                    <a:pt x="615" y="319"/>
                    <a:pt x="671" y="300"/>
                    <a:pt x="730" y="300"/>
                  </a:cubicBezTo>
                  <a:cubicBezTo>
                    <a:pt x="751" y="300"/>
                    <a:pt x="772" y="303"/>
                    <a:pt x="792" y="307"/>
                  </a:cubicBezTo>
                  <a:cubicBezTo>
                    <a:pt x="811" y="312"/>
                    <a:pt x="829" y="319"/>
                    <a:pt x="846" y="327"/>
                  </a:cubicBezTo>
                  <a:cubicBezTo>
                    <a:pt x="848" y="328"/>
                    <a:pt x="849" y="329"/>
                    <a:pt x="851" y="330"/>
                  </a:cubicBezTo>
                  <a:cubicBezTo>
                    <a:pt x="856" y="332"/>
                    <a:pt x="861" y="335"/>
                    <a:pt x="866" y="338"/>
                  </a:cubicBezTo>
                  <a:cubicBezTo>
                    <a:pt x="868" y="339"/>
                    <a:pt x="869" y="340"/>
                    <a:pt x="871" y="341"/>
                  </a:cubicBezTo>
                  <a:cubicBezTo>
                    <a:pt x="876" y="344"/>
                    <a:pt x="881" y="348"/>
                    <a:pt x="886" y="352"/>
                  </a:cubicBezTo>
                  <a:cubicBezTo>
                    <a:pt x="887" y="352"/>
                    <a:pt x="888" y="353"/>
                    <a:pt x="888" y="353"/>
                  </a:cubicBezTo>
                  <a:cubicBezTo>
                    <a:pt x="928" y="384"/>
                    <a:pt x="959" y="425"/>
                    <a:pt x="977" y="473"/>
                  </a:cubicBezTo>
                  <a:cubicBezTo>
                    <a:pt x="977" y="474"/>
                    <a:pt x="977" y="475"/>
                    <a:pt x="978" y="476"/>
                  </a:cubicBezTo>
                  <a:cubicBezTo>
                    <a:pt x="980" y="481"/>
                    <a:pt x="981" y="487"/>
                    <a:pt x="983" y="493"/>
                  </a:cubicBezTo>
                  <a:cubicBezTo>
                    <a:pt x="984" y="495"/>
                    <a:pt x="984" y="498"/>
                    <a:pt x="985" y="500"/>
                  </a:cubicBezTo>
                  <a:cubicBezTo>
                    <a:pt x="986" y="505"/>
                    <a:pt x="987" y="510"/>
                    <a:pt x="988" y="515"/>
                  </a:cubicBezTo>
                  <a:cubicBezTo>
                    <a:pt x="989" y="519"/>
                    <a:pt x="989" y="523"/>
                    <a:pt x="990" y="527"/>
                  </a:cubicBezTo>
                  <a:cubicBezTo>
                    <a:pt x="990" y="530"/>
                    <a:pt x="991" y="534"/>
                    <a:pt x="991" y="538"/>
                  </a:cubicBezTo>
                  <a:cubicBezTo>
                    <a:pt x="992" y="546"/>
                    <a:pt x="993" y="554"/>
                    <a:pt x="993" y="562"/>
                  </a:cubicBezTo>
                  <a:cubicBezTo>
                    <a:pt x="993" y="707"/>
                    <a:pt x="875" y="825"/>
                    <a:pt x="730" y="8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65000"/>
                  </a:schemeClr>
                </a:solidFill>
              </a:endParaRPr>
            </a:p>
          </p:txBody>
        </p:sp>
      </p:grpSp>
      <p:grpSp>
        <p:nvGrpSpPr>
          <p:cNvPr id="4" name="组合 40"/>
          <p:cNvGrpSpPr>
            <a:grpSpLocks/>
          </p:cNvGrpSpPr>
          <p:nvPr/>
        </p:nvGrpSpPr>
        <p:grpSpPr bwMode="auto">
          <a:xfrm>
            <a:off x="6554194" y="1979132"/>
            <a:ext cx="706002" cy="706259"/>
            <a:chOff x="0" y="0"/>
            <a:chExt cx="941070" cy="941070"/>
          </a:xfrm>
          <a:solidFill>
            <a:schemeClr val="accent3"/>
          </a:solidFill>
        </p:grpSpPr>
        <p:sp>
          <p:nvSpPr>
            <p:cNvPr id="23565" name="圆角矩形 19"/>
            <p:cNvSpPr>
              <a:spLocks noChangeArrowheads="1"/>
            </p:cNvSpPr>
            <p:nvPr/>
          </p:nvSpPr>
          <p:spPr bwMode="auto">
            <a:xfrm>
              <a:off x="0" y="0"/>
              <a:ext cx="941070" cy="941070"/>
            </a:xfrm>
            <a:prstGeom prst="roundRect">
              <a:avLst>
                <a:gd name="adj" fmla="val 13333"/>
              </a:avLst>
            </a:prstGeom>
            <a:grpFill/>
            <a:ln w="12700" cmpd="sng">
              <a:solidFill>
                <a:schemeClr val="bg1">
                  <a:alpha val="59000"/>
                </a:schemeClr>
              </a:solidFill>
              <a:round/>
              <a:headEnd/>
              <a:tailEnd/>
            </a:ln>
            <a:extLst/>
          </p:spPr>
          <p:txBody>
            <a:bodyPr anchor="ctr"/>
            <a:lstStyle/>
            <a:p>
              <a:pPr algn="ctr" eaLnBrk="1" hangingPunct="1"/>
              <a:endParaRPr lang="zh-CN" altLang="en-US">
                <a:solidFill>
                  <a:schemeClr val="bg1">
                    <a:lumMod val="65000"/>
                  </a:schemeClr>
                </a:solidFill>
              </a:endParaRPr>
            </a:p>
          </p:txBody>
        </p:sp>
        <p:sp>
          <p:nvSpPr>
            <p:cNvPr id="23566" name="Freeform 11"/>
            <p:cNvSpPr>
              <a:spLocks noEditPoints="1"/>
            </p:cNvSpPr>
            <p:nvPr/>
          </p:nvSpPr>
          <p:spPr bwMode="auto">
            <a:xfrm>
              <a:off x="162294" y="129606"/>
              <a:ext cx="616481" cy="664833"/>
            </a:xfrm>
            <a:custGeom>
              <a:avLst/>
              <a:gdLst>
                <a:gd name="T0" fmla="*/ 1027 w 1031"/>
                <a:gd name="T1" fmla="*/ 227 h 1107"/>
                <a:gd name="T2" fmla="*/ 1023 w 1031"/>
                <a:gd name="T3" fmla="*/ 205 h 1107"/>
                <a:gd name="T4" fmla="*/ 655 w 1031"/>
                <a:gd name="T5" fmla="*/ 7 h 1107"/>
                <a:gd name="T6" fmla="*/ 376 w 1031"/>
                <a:gd name="T7" fmla="*/ 7 h 1107"/>
                <a:gd name="T8" fmla="*/ 8 w 1031"/>
                <a:gd name="T9" fmla="*/ 205 h 1107"/>
                <a:gd name="T10" fmla="*/ 3 w 1031"/>
                <a:gd name="T11" fmla="*/ 227 h 1107"/>
                <a:gd name="T12" fmla="*/ 3 w 1031"/>
                <a:gd name="T13" fmla="*/ 592 h 1107"/>
                <a:gd name="T14" fmla="*/ 8 w 1031"/>
                <a:gd name="T15" fmla="*/ 614 h 1107"/>
                <a:gd name="T16" fmla="*/ 137 w 1031"/>
                <a:gd name="T17" fmla="*/ 876 h 1107"/>
                <a:gd name="T18" fmla="*/ 501 w 1031"/>
                <a:gd name="T19" fmla="*/ 1103 h 1107"/>
                <a:gd name="T20" fmla="*/ 530 w 1031"/>
                <a:gd name="T21" fmla="*/ 1103 h 1107"/>
                <a:gd name="T22" fmla="*/ 894 w 1031"/>
                <a:gd name="T23" fmla="*/ 876 h 1107"/>
                <a:gd name="T24" fmla="*/ 1023 w 1031"/>
                <a:gd name="T25" fmla="*/ 614 h 1107"/>
                <a:gd name="T26" fmla="*/ 1027 w 1031"/>
                <a:gd name="T27" fmla="*/ 592 h 1107"/>
                <a:gd name="T28" fmla="*/ 515 w 1031"/>
                <a:gd name="T29" fmla="*/ 594 h 1107"/>
                <a:gd name="T30" fmla="*/ 515 w 1031"/>
                <a:gd name="T31" fmla="*/ 225 h 1107"/>
                <a:gd name="T32" fmla="*/ 515 w 1031"/>
                <a:gd name="T33" fmla="*/ 594 h 1107"/>
                <a:gd name="T34" fmla="*/ 993 w 1031"/>
                <a:gd name="T35" fmla="*/ 222 h 1107"/>
                <a:gd name="T36" fmla="*/ 537 w 1031"/>
                <a:gd name="T37" fmla="*/ 204 h 1107"/>
                <a:gd name="T38" fmla="*/ 360 w 1031"/>
                <a:gd name="T39" fmla="*/ 35 h 1107"/>
                <a:gd name="T40" fmla="*/ 170 w 1031"/>
                <a:gd name="T41" fmla="*/ 390 h 1107"/>
                <a:gd name="T42" fmla="*/ 360 w 1031"/>
                <a:gd name="T43" fmla="*/ 35 h 1107"/>
                <a:gd name="T44" fmla="*/ 493 w 1031"/>
                <a:gd name="T45" fmla="*/ 615 h 1107"/>
                <a:gd name="T46" fmla="*/ 37 w 1031"/>
                <a:gd name="T47" fmla="*/ 597 h 1107"/>
                <a:gd name="T48" fmla="*/ 835 w 1031"/>
                <a:gd name="T49" fmla="*/ 859 h 1107"/>
                <a:gd name="T50" fmla="*/ 196 w 1031"/>
                <a:gd name="T51" fmla="*/ 859 h 1107"/>
                <a:gd name="T52" fmla="*/ 349 w 1031"/>
                <a:gd name="T53" fmla="*/ 828 h 1107"/>
                <a:gd name="T54" fmla="*/ 515 w 1031"/>
                <a:gd name="T55" fmla="*/ 658 h 1107"/>
                <a:gd name="T56" fmla="*/ 681 w 1031"/>
                <a:gd name="T57" fmla="*/ 828 h 1107"/>
                <a:gd name="T58" fmla="*/ 835 w 1031"/>
                <a:gd name="T59" fmla="*/ 859 h 1107"/>
                <a:gd name="T60" fmla="*/ 537 w 1031"/>
                <a:gd name="T61" fmla="*/ 615 h 1107"/>
                <a:gd name="T62" fmla="*/ 993 w 1031"/>
                <a:gd name="T63" fmla="*/ 597 h 1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1" h="1107">
                  <a:moveTo>
                    <a:pt x="883" y="409"/>
                  </a:moveTo>
                  <a:cubicBezTo>
                    <a:pt x="1027" y="227"/>
                    <a:pt x="1027" y="227"/>
                    <a:pt x="1027" y="227"/>
                  </a:cubicBezTo>
                  <a:cubicBezTo>
                    <a:pt x="1030" y="224"/>
                    <a:pt x="1031" y="219"/>
                    <a:pt x="1030" y="215"/>
                  </a:cubicBezTo>
                  <a:cubicBezTo>
                    <a:pt x="1029" y="211"/>
                    <a:pt x="1026" y="207"/>
                    <a:pt x="1023" y="205"/>
                  </a:cubicBezTo>
                  <a:cubicBezTo>
                    <a:pt x="674" y="4"/>
                    <a:pt x="674" y="4"/>
                    <a:pt x="674" y="4"/>
                  </a:cubicBezTo>
                  <a:cubicBezTo>
                    <a:pt x="667" y="0"/>
                    <a:pt x="659" y="1"/>
                    <a:pt x="655" y="7"/>
                  </a:cubicBezTo>
                  <a:cubicBezTo>
                    <a:pt x="515" y="184"/>
                    <a:pt x="515" y="184"/>
                    <a:pt x="515" y="184"/>
                  </a:cubicBezTo>
                  <a:cubicBezTo>
                    <a:pt x="376" y="7"/>
                    <a:pt x="376" y="7"/>
                    <a:pt x="376" y="7"/>
                  </a:cubicBezTo>
                  <a:cubicBezTo>
                    <a:pt x="371" y="1"/>
                    <a:pt x="363" y="0"/>
                    <a:pt x="357" y="4"/>
                  </a:cubicBezTo>
                  <a:cubicBezTo>
                    <a:pt x="8" y="205"/>
                    <a:pt x="8" y="205"/>
                    <a:pt x="8" y="205"/>
                  </a:cubicBezTo>
                  <a:cubicBezTo>
                    <a:pt x="4" y="207"/>
                    <a:pt x="1" y="211"/>
                    <a:pt x="1" y="215"/>
                  </a:cubicBezTo>
                  <a:cubicBezTo>
                    <a:pt x="0" y="219"/>
                    <a:pt x="1" y="224"/>
                    <a:pt x="3" y="227"/>
                  </a:cubicBezTo>
                  <a:cubicBezTo>
                    <a:pt x="147" y="409"/>
                    <a:pt x="147" y="409"/>
                    <a:pt x="147" y="409"/>
                  </a:cubicBezTo>
                  <a:cubicBezTo>
                    <a:pt x="3" y="592"/>
                    <a:pt x="3" y="592"/>
                    <a:pt x="3" y="592"/>
                  </a:cubicBezTo>
                  <a:cubicBezTo>
                    <a:pt x="1" y="595"/>
                    <a:pt x="0" y="600"/>
                    <a:pt x="1" y="604"/>
                  </a:cubicBezTo>
                  <a:cubicBezTo>
                    <a:pt x="1" y="608"/>
                    <a:pt x="4" y="612"/>
                    <a:pt x="8" y="614"/>
                  </a:cubicBezTo>
                  <a:cubicBezTo>
                    <a:pt x="137" y="688"/>
                    <a:pt x="137" y="688"/>
                    <a:pt x="137" y="688"/>
                  </a:cubicBezTo>
                  <a:cubicBezTo>
                    <a:pt x="137" y="876"/>
                    <a:pt x="137" y="876"/>
                    <a:pt x="137" y="876"/>
                  </a:cubicBezTo>
                  <a:cubicBezTo>
                    <a:pt x="137" y="886"/>
                    <a:pt x="142" y="896"/>
                    <a:pt x="151" y="901"/>
                  </a:cubicBezTo>
                  <a:cubicBezTo>
                    <a:pt x="501" y="1103"/>
                    <a:pt x="501" y="1103"/>
                    <a:pt x="501" y="1103"/>
                  </a:cubicBezTo>
                  <a:cubicBezTo>
                    <a:pt x="505" y="1105"/>
                    <a:pt x="510" y="1107"/>
                    <a:pt x="515" y="1107"/>
                  </a:cubicBezTo>
                  <a:cubicBezTo>
                    <a:pt x="520" y="1107"/>
                    <a:pt x="525" y="1105"/>
                    <a:pt x="530" y="1103"/>
                  </a:cubicBezTo>
                  <a:cubicBezTo>
                    <a:pt x="879" y="901"/>
                    <a:pt x="879" y="901"/>
                    <a:pt x="879" y="901"/>
                  </a:cubicBezTo>
                  <a:cubicBezTo>
                    <a:pt x="888" y="896"/>
                    <a:pt x="894" y="886"/>
                    <a:pt x="894" y="876"/>
                  </a:cubicBezTo>
                  <a:cubicBezTo>
                    <a:pt x="894" y="688"/>
                    <a:pt x="894" y="688"/>
                    <a:pt x="894" y="688"/>
                  </a:cubicBezTo>
                  <a:cubicBezTo>
                    <a:pt x="1023" y="614"/>
                    <a:pt x="1023" y="614"/>
                    <a:pt x="1023" y="614"/>
                  </a:cubicBezTo>
                  <a:cubicBezTo>
                    <a:pt x="1026" y="612"/>
                    <a:pt x="1029" y="608"/>
                    <a:pt x="1030" y="604"/>
                  </a:cubicBezTo>
                  <a:cubicBezTo>
                    <a:pt x="1031" y="600"/>
                    <a:pt x="1030" y="595"/>
                    <a:pt x="1027" y="592"/>
                  </a:cubicBezTo>
                  <a:lnTo>
                    <a:pt x="883" y="409"/>
                  </a:lnTo>
                  <a:close/>
                  <a:moveTo>
                    <a:pt x="515" y="594"/>
                  </a:moveTo>
                  <a:cubicBezTo>
                    <a:pt x="196" y="409"/>
                    <a:pt x="196" y="409"/>
                    <a:pt x="196" y="409"/>
                  </a:cubicBezTo>
                  <a:cubicBezTo>
                    <a:pt x="515" y="225"/>
                    <a:pt x="515" y="225"/>
                    <a:pt x="515" y="225"/>
                  </a:cubicBezTo>
                  <a:cubicBezTo>
                    <a:pt x="835" y="409"/>
                    <a:pt x="835" y="409"/>
                    <a:pt x="835" y="409"/>
                  </a:cubicBezTo>
                  <a:lnTo>
                    <a:pt x="515" y="594"/>
                  </a:lnTo>
                  <a:close/>
                  <a:moveTo>
                    <a:pt x="670" y="35"/>
                  </a:moveTo>
                  <a:cubicBezTo>
                    <a:pt x="993" y="222"/>
                    <a:pt x="993" y="222"/>
                    <a:pt x="993" y="222"/>
                  </a:cubicBezTo>
                  <a:cubicBezTo>
                    <a:pt x="861" y="390"/>
                    <a:pt x="861" y="390"/>
                    <a:pt x="861" y="390"/>
                  </a:cubicBezTo>
                  <a:cubicBezTo>
                    <a:pt x="537" y="204"/>
                    <a:pt x="537" y="204"/>
                    <a:pt x="537" y="204"/>
                  </a:cubicBezTo>
                  <a:lnTo>
                    <a:pt x="670" y="35"/>
                  </a:lnTo>
                  <a:close/>
                  <a:moveTo>
                    <a:pt x="360" y="35"/>
                  </a:moveTo>
                  <a:cubicBezTo>
                    <a:pt x="493" y="204"/>
                    <a:pt x="493" y="204"/>
                    <a:pt x="493" y="204"/>
                  </a:cubicBezTo>
                  <a:cubicBezTo>
                    <a:pt x="170" y="390"/>
                    <a:pt x="170" y="390"/>
                    <a:pt x="170" y="390"/>
                  </a:cubicBezTo>
                  <a:cubicBezTo>
                    <a:pt x="37" y="222"/>
                    <a:pt x="37" y="222"/>
                    <a:pt x="37" y="222"/>
                  </a:cubicBezTo>
                  <a:lnTo>
                    <a:pt x="360" y="35"/>
                  </a:lnTo>
                  <a:close/>
                  <a:moveTo>
                    <a:pt x="170" y="428"/>
                  </a:moveTo>
                  <a:cubicBezTo>
                    <a:pt x="493" y="615"/>
                    <a:pt x="493" y="615"/>
                    <a:pt x="493" y="615"/>
                  </a:cubicBezTo>
                  <a:cubicBezTo>
                    <a:pt x="360" y="783"/>
                    <a:pt x="360" y="783"/>
                    <a:pt x="360" y="783"/>
                  </a:cubicBezTo>
                  <a:cubicBezTo>
                    <a:pt x="37" y="597"/>
                    <a:pt x="37" y="597"/>
                    <a:pt x="37" y="597"/>
                  </a:cubicBezTo>
                  <a:lnTo>
                    <a:pt x="170" y="428"/>
                  </a:lnTo>
                  <a:close/>
                  <a:moveTo>
                    <a:pt x="835" y="859"/>
                  </a:moveTo>
                  <a:cubicBezTo>
                    <a:pt x="515" y="1043"/>
                    <a:pt x="515" y="1043"/>
                    <a:pt x="515" y="1043"/>
                  </a:cubicBezTo>
                  <a:cubicBezTo>
                    <a:pt x="196" y="859"/>
                    <a:pt x="196" y="859"/>
                    <a:pt x="196" y="859"/>
                  </a:cubicBezTo>
                  <a:cubicBezTo>
                    <a:pt x="196" y="739"/>
                    <a:pt x="196" y="739"/>
                    <a:pt x="196" y="739"/>
                  </a:cubicBezTo>
                  <a:cubicBezTo>
                    <a:pt x="349" y="828"/>
                    <a:pt x="349" y="828"/>
                    <a:pt x="349" y="828"/>
                  </a:cubicBezTo>
                  <a:cubicBezTo>
                    <a:pt x="362" y="835"/>
                    <a:pt x="378" y="832"/>
                    <a:pt x="387" y="821"/>
                  </a:cubicBezTo>
                  <a:cubicBezTo>
                    <a:pt x="515" y="658"/>
                    <a:pt x="515" y="658"/>
                    <a:pt x="515" y="658"/>
                  </a:cubicBezTo>
                  <a:cubicBezTo>
                    <a:pt x="643" y="821"/>
                    <a:pt x="643" y="821"/>
                    <a:pt x="643" y="821"/>
                  </a:cubicBezTo>
                  <a:cubicBezTo>
                    <a:pt x="652" y="832"/>
                    <a:pt x="668" y="835"/>
                    <a:pt x="681" y="828"/>
                  </a:cubicBezTo>
                  <a:cubicBezTo>
                    <a:pt x="835" y="739"/>
                    <a:pt x="835" y="739"/>
                    <a:pt x="835" y="739"/>
                  </a:cubicBezTo>
                  <a:lnTo>
                    <a:pt x="835" y="859"/>
                  </a:lnTo>
                  <a:close/>
                  <a:moveTo>
                    <a:pt x="670" y="783"/>
                  </a:moveTo>
                  <a:cubicBezTo>
                    <a:pt x="537" y="615"/>
                    <a:pt x="537" y="615"/>
                    <a:pt x="537" y="615"/>
                  </a:cubicBezTo>
                  <a:cubicBezTo>
                    <a:pt x="861" y="428"/>
                    <a:pt x="861" y="428"/>
                    <a:pt x="861" y="428"/>
                  </a:cubicBezTo>
                  <a:cubicBezTo>
                    <a:pt x="993" y="597"/>
                    <a:pt x="993" y="597"/>
                    <a:pt x="993" y="597"/>
                  </a:cubicBezTo>
                  <a:lnTo>
                    <a:pt x="670" y="78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bg1">
                    <a:lumMod val="65000"/>
                  </a:schemeClr>
                </a:solidFill>
              </a:endParaRPr>
            </a:p>
          </p:txBody>
        </p:sp>
      </p:grpSp>
      <p:grpSp>
        <p:nvGrpSpPr>
          <p:cNvPr id="5" name="组合 39"/>
          <p:cNvGrpSpPr>
            <a:grpSpLocks/>
          </p:cNvGrpSpPr>
          <p:nvPr/>
        </p:nvGrpSpPr>
        <p:grpSpPr bwMode="auto">
          <a:xfrm>
            <a:off x="5457690" y="1979132"/>
            <a:ext cx="706002" cy="706259"/>
            <a:chOff x="0" y="0"/>
            <a:chExt cx="941070" cy="941070"/>
          </a:xfrm>
          <a:solidFill>
            <a:schemeClr val="accent2"/>
          </a:solidFill>
        </p:grpSpPr>
        <p:sp>
          <p:nvSpPr>
            <p:cNvPr id="23568" name="圆角矩形 18"/>
            <p:cNvSpPr>
              <a:spLocks noChangeArrowheads="1"/>
            </p:cNvSpPr>
            <p:nvPr/>
          </p:nvSpPr>
          <p:spPr bwMode="auto">
            <a:xfrm>
              <a:off x="0" y="0"/>
              <a:ext cx="941070" cy="941070"/>
            </a:xfrm>
            <a:prstGeom prst="roundRect">
              <a:avLst>
                <a:gd name="adj" fmla="val 13333"/>
              </a:avLst>
            </a:prstGeom>
            <a:grpFill/>
            <a:ln w="12700" cmpd="sng">
              <a:solidFill>
                <a:schemeClr val="bg1">
                  <a:alpha val="59000"/>
                </a:schemeClr>
              </a:solidFill>
              <a:round/>
              <a:headEnd/>
              <a:tailEnd/>
            </a:ln>
            <a:extLst/>
          </p:spPr>
          <p:txBody>
            <a:bodyPr anchor="ctr"/>
            <a:lstStyle/>
            <a:p>
              <a:pPr algn="ctr" eaLnBrk="1" hangingPunct="1"/>
              <a:endParaRPr lang="zh-CN" altLang="en-US">
                <a:solidFill>
                  <a:schemeClr val="bg1">
                    <a:lumMod val="65000"/>
                  </a:schemeClr>
                </a:solidFill>
              </a:endParaRPr>
            </a:p>
          </p:txBody>
        </p:sp>
        <p:pic>
          <p:nvPicPr>
            <p:cNvPr id="23569" name="组合 25"/>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48730" y="152602"/>
              <a:ext cx="645958" cy="621582"/>
            </a:xfrm>
            <a:prstGeom prst="rect">
              <a:avLst/>
            </a:prstGeom>
            <a:grpFill/>
            <a:ln>
              <a:noFill/>
            </a:ln>
            <a:extLst>
              <a:ext uri="{91240B29-F687-4F45-9708-019B960494DF}">
                <a14:hiddenLine xmlns:a14="http://schemas.microsoft.com/office/drawing/2010/main" w="9525" cmpd="sng">
                  <a:solidFill>
                    <a:srgbClr val="000000"/>
                  </a:solidFill>
                  <a:miter lim="800000"/>
                  <a:headEnd/>
                  <a:tailEnd/>
                </a14:hiddenLine>
              </a:ext>
            </a:extLst>
          </p:spPr>
        </p:pic>
      </p:grpSp>
      <p:grpSp>
        <p:nvGrpSpPr>
          <p:cNvPr id="6" name="组合 41"/>
          <p:cNvGrpSpPr>
            <a:grpSpLocks/>
          </p:cNvGrpSpPr>
          <p:nvPr/>
        </p:nvGrpSpPr>
        <p:grpSpPr bwMode="auto">
          <a:xfrm>
            <a:off x="7649509" y="1979132"/>
            <a:ext cx="706002" cy="706259"/>
            <a:chOff x="0" y="0"/>
            <a:chExt cx="941070" cy="941070"/>
          </a:xfrm>
          <a:solidFill>
            <a:schemeClr val="accent4"/>
          </a:solidFill>
        </p:grpSpPr>
        <p:sp>
          <p:nvSpPr>
            <p:cNvPr id="23571" name="圆角矩形 20"/>
            <p:cNvSpPr>
              <a:spLocks noChangeArrowheads="1"/>
            </p:cNvSpPr>
            <p:nvPr/>
          </p:nvSpPr>
          <p:spPr bwMode="auto">
            <a:xfrm>
              <a:off x="0" y="0"/>
              <a:ext cx="941070" cy="941070"/>
            </a:xfrm>
            <a:prstGeom prst="roundRect">
              <a:avLst>
                <a:gd name="adj" fmla="val 13333"/>
              </a:avLst>
            </a:prstGeom>
            <a:grpFill/>
            <a:ln w="12700" cmpd="sng">
              <a:solidFill>
                <a:schemeClr val="bg1">
                  <a:alpha val="59000"/>
                </a:schemeClr>
              </a:solidFill>
              <a:round/>
              <a:headEnd/>
              <a:tailEnd/>
            </a:ln>
            <a:extLst/>
          </p:spPr>
          <p:txBody>
            <a:bodyPr anchor="ctr"/>
            <a:lstStyle/>
            <a:p>
              <a:pPr algn="ctr" eaLnBrk="1" hangingPunct="1"/>
              <a:endParaRPr lang="zh-CN" altLang="en-US">
                <a:solidFill>
                  <a:schemeClr val="bg1">
                    <a:lumMod val="65000"/>
                  </a:schemeClr>
                </a:solidFill>
              </a:endParaRPr>
            </a:p>
          </p:txBody>
        </p:sp>
        <p:pic>
          <p:nvPicPr>
            <p:cNvPr id="23572" name="组合 30"/>
            <p:cNvPicPr>
              <a:picLocks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213161" y="207448"/>
              <a:ext cx="560643" cy="554549"/>
            </a:xfrm>
            <a:prstGeom prst="rect">
              <a:avLst/>
            </a:prstGeom>
            <a:grpFill/>
            <a:ln>
              <a:noFill/>
            </a:ln>
            <a:extLst>
              <a:ext uri="{91240B29-F687-4F45-9708-019B960494DF}">
                <a14:hiddenLine xmlns:a14="http://schemas.microsoft.com/office/drawing/2010/main" w="9525" cmpd="sng">
                  <a:solidFill>
                    <a:srgbClr val="000000"/>
                  </a:solidFill>
                  <a:miter lim="800000"/>
                  <a:headEnd/>
                  <a:tailEnd/>
                </a14:hiddenLine>
              </a:ext>
            </a:extLst>
          </p:spPr>
        </p:pic>
      </p:grpSp>
      <p:sp>
        <p:nvSpPr>
          <p:cNvPr id="23574" name="矩形 36"/>
          <p:cNvSpPr>
            <a:spLocks noChangeArrowheads="1"/>
          </p:cNvSpPr>
          <p:nvPr/>
        </p:nvSpPr>
        <p:spPr bwMode="auto">
          <a:xfrm>
            <a:off x="4334395" y="975723"/>
            <a:ext cx="4238670" cy="758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32" tIns="32516" rIns="65032" bIns="32516">
            <a:spAutoFit/>
          </a:bodyPr>
          <a:lstStyle/>
          <a:p>
            <a:pPr>
              <a:lnSpc>
                <a:spcPct val="150000"/>
              </a:lnSpc>
            </a:pPr>
            <a:r>
              <a:rPr lang="zh-CN" altLang="en-US" sz="6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点击添加相关标题文字，修改文字内容，也可以直接复制你的内容到此。请替换文字内容，点击添加相关标题文字，修改文字内容，也可以直接复制你的内容到此。请替换文字内容，点击添加相关标题文字，修改文字内容，也可以直接复制你的内容到此。请替换文字内容，点击添加相关标题文字，修改文字内容，也可以直接复制你的内容到此。请替换文字内容，点击添加相关标题文字，修改文字内容，也可以直接复制你的内容到此。请替换文字内容，点击添加相关标题文字，修改文字内容，也可以直接复制你的内容到此。</a:t>
            </a:r>
          </a:p>
        </p:txBody>
      </p:sp>
    </p:spTree>
    <p:extLst>
      <p:ext uri="{BB962C8B-B14F-4D97-AF65-F5344CB8AC3E}">
        <p14:creationId xmlns:p14="http://schemas.microsoft.com/office/powerpoint/2010/main" val="4164354932"/>
      </p:ext>
    </p:extLst>
  </p:cSld>
  <p:clrMapOvr>
    <a:masterClrMapping/>
  </p:clrMapOvr>
  <p:transition spd="slow" advClick="0" advTm="0">
    <p:wip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25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par>
                          <p:cTn id="14" fill="hold">
                            <p:stCondLst>
                              <p:cond delay="1000"/>
                            </p:stCondLst>
                            <p:childTnLst>
                              <p:par>
                                <p:cTn id="15" presetID="22" presetClass="entr" presetSubtype="4" fill="hold" grpId="0" nodeType="afterEffect">
                                  <p:stCondLst>
                                    <p:cond delay="0"/>
                                  </p:stCondLst>
                                  <p:childTnLst>
                                    <p:set>
                                      <p:cBhvr>
                                        <p:cTn id="16" dur="1" fill="hold">
                                          <p:stCondLst>
                                            <p:cond delay="0"/>
                                          </p:stCondLst>
                                        </p:cTn>
                                        <p:tgtEl>
                                          <p:spTgt spid="23574"/>
                                        </p:tgtEl>
                                        <p:attrNameLst>
                                          <p:attrName>style.visibility</p:attrName>
                                        </p:attrNameLst>
                                      </p:cBhvr>
                                      <p:to>
                                        <p:strVal val="visible"/>
                                      </p:to>
                                    </p:set>
                                    <p:animEffect transition="in" filter="wipe(down)">
                                      <p:cBhvr>
                                        <p:cTn id="17" dur="500"/>
                                        <p:tgtEl>
                                          <p:spTgt spid="23574"/>
                                        </p:tgtEl>
                                      </p:cBhvr>
                                    </p:animEffect>
                                  </p:childTnLst>
                                </p:cTn>
                              </p:par>
                            </p:childTnLst>
                          </p:cTn>
                        </p:par>
                        <p:par>
                          <p:cTn id="18" fill="hold" nodeType="afterGroup">
                            <p:stCondLst>
                              <p:cond delay="1500"/>
                            </p:stCondLst>
                            <p:childTnLst>
                              <p:par>
                                <p:cTn id="19" presetID="2" presetClass="entr" presetSubtype="2" fill="hold"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1+#ppt_w/2"/>
                                          </p:val>
                                        </p:tav>
                                        <p:tav tm="100000">
                                          <p:val>
                                            <p:strVal val="#ppt_x"/>
                                          </p:val>
                                        </p:tav>
                                      </p:tavLst>
                                    </p:anim>
                                    <p:anim calcmode="lin" valueType="num">
                                      <p:cBhvr additive="base">
                                        <p:cTn id="22" dur="500" fill="hold"/>
                                        <p:tgtEl>
                                          <p:spTgt spid="3"/>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25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1+#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par>
                                <p:cTn id="27" presetID="2" presetClass="entr" presetSubtype="2" fill="hold" nodeType="withEffect">
                                  <p:stCondLst>
                                    <p:cond delay="50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1+#ppt_w/2"/>
                                          </p:val>
                                        </p:tav>
                                        <p:tav tm="100000">
                                          <p:val>
                                            <p:strVal val="#ppt_x"/>
                                          </p:val>
                                        </p:tav>
                                      </p:tavLst>
                                    </p:anim>
                                    <p:anim calcmode="lin" valueType="num">
                                      <p:cBhvr additive="base">
                                        <p:cTn id="30" dur="500" fill="hold"/>
                                        <p:tgtEl>
                                          <p:spTgt spid="4"/>
                                        </p:tgtEl>
                                        <p:attrNameLst>
                                          <p:attrName>ppt_y</p:attrName>
                                        </p:attrNameLst>
                                      </p:cBhvr>
                                      <p:tavLst>
                                        <p:tav tm="0">
                                          <p:val>
                                            <p:strVal val="#ppt_y"/>
                                          </p:val>
                                        </p:tav>
                                        <p:tav tm="100000">
                                          <p:val>
                                            <p:strVal val="#ppt_y"/>
                                          </p:val>
                                        </p:tav>
                                      </p:tavLst>
                                    </p:anim>
                                  </p:childTnLst>
                                </p:cTn>
                              </p:par>
                              <p:par>
                                <p:cTn id="31" presetID="2" presetClass="entr" presetSubtype="2" fill="hold" nodeType="withEffect">
                                  <p:stCondLst>
                                    <p:cond delay="75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500" fill="hold"/>
                                        <p:tgtEl>
                                          <p:spTgt spid="6"/>
                                        </p:tgtEl>
                                        <p:attrNameLst>
                                          <p:attrName>ppt_x</p:attrName>
                                        </p:attrNameLst>
                                      </p:cBhvr>
                                      <p:tavLst>
                                        <p:tav tm="0">
                                          <p:val>
                                            <p:strVal val="1+#ppt_w/2"/>
                                          </p:val>
                                        </p:tav>
                                        <p:tav tm="100000">
                                          <p:val>
                                            <p:strVal val="#ppt_x"/>
                                          </p:val>
                                        </p:tav>
                                      </p:tavLst>
                                    </p:anim>
                                    <p:anim calcmode="lin" valueType="num">
                                      <p:cBhvr additive="base">
                                        <p:cTn id="34"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7" grpId="0" animBg="1"/>
      <p:bldP spid="28" grpId="0" animBg="1"/>
      <p:bldP spid="2357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E05B6A8F-EE3B-4666-962F-3C4A3388B1AD}"/>
              </a:ext>
            </a:extLst>
          </p:cNvPr>
          <p:cNvSpPr/>
          <p:nvPr/>
        </p:nvSpPr>
        <p:spPr>
          <a:xfrm>
            <a:off x="1" y="0"/>
            <a:ext cx="9144000" cy="5145088"/>
          </a:xfrm>
          <a:prstGeom prst="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162D95EA-576F-4E81-9AD9-79752E85A9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2036" y="1954380"/>
            <a:ext cx="5176179" cy="2541648"/>
          </a:xfrm>
          <a:prstGeom prst="rect">
            <a:avLst/>
          </a:prstGeom>
        </p:spPr>
      </p:pic>
      <p:sp>
        <p:nvSpPr>
          <p:cNvPr id="3" name="TextBox 4">
            <a:extLst>
              <a:ext uri="{FF2B5EF4-FFF2-40B4-BE49-F238E27FC236}">
                <a16:creationId xmlns:a16="http://schemas.microsoft.com/office/drawing/2014/main" id="{43C99B62-F20A-4C07-9826-483F86E37EAB}"/>
              </a:ext>
            </a:extLst>
          </p:cNvPr>
          <p:cNvSpPr txBox="1"/>
          <p:nvPr/>
        </p:nvSpPr>
        <p:spPr>
          <a:xfrm>
            <a:off x="5645163" y="1284538"/>
            <a:ext cx="2943051" cy="996592"/>
          </a:xfrm>
          <a:prstGeom prst="rect">
            <a:avLst/>
          </a:prstGeom>
          <a:noFill/>
        </p:spPr>
        <p:txBody>
          <a:bodyPr wrap="square" lIns="72554" tIns="36277" rIns="72554" bIns="36277" rtlCol="0">
            <a:spAutoFit/>
          </a:bodyPr>
          <a:lstStyle/>
          <a:p>
            <a:r>
              <a:rPr lang="en-US" altLang="zh-CN" sz="6000" b="1" dirty="0">
                <a:solidFill>
                  <a:schemeClr val="accent1"/>
                </a:solidFill>
                <a:latin typeface="方正姚体" panose="02010601030101010101" pitchFamily="2" charset="-122"/>
                <a:ea typeface="方正姚体" panose="02010601030101010101" pitchFamily="2" charset="-122"/>
                <a:cs typeface="Consolas" pitchFamily="49" charset="0"/>
              </a:rPr>
              <a:t>2019</a:t>
            </a:r>
            <a:endParaRPr lang="zh-CN" altLang="en-US" sz="6000" b="1" dirty="0">
              <a:solidFill>
                <a:schemeClr val="accent1"/>
              </a:solidFill>
              <a:latin typeface="方正姚体" panose="02010601030101010101" pitchFamily="2" charset="-122"/>
              <a:ea typeface="方正姚体" panose="02010601030101010101" pitchFamily="2" charset="-122"/>
              <a:cs typeface="Consolas" pitchFamily="49" charset="0"/>
            </a:endParaRPr>
          </a:p>
        </p:txBody>
      </p:sp>
      <p:sp>
        <p:nvSpPr>
          <p:cNvPr id="4" name="TextBox 5">
            <a:extLst>
              <a:ext uri="{FF2B5EF4-FFF2-40B4-BE49-F238E27FC236}">
                <a16:creationId xmlns:a16="http://schemas.microsoft.com/office/drawing/2014/main" id="{1E249300-6637-458E-9AAF-E3D76C64D063}"/>
              </a:ext>
            </a:extLst>
          </p:cNvPr>
          <p:cNvSpPr txBox="1"/>
          <p:nvPr/>
        </p:nvSpPr>
        <p:spPr>
          <a:xfrm>
            <a:off x="4365313" y="2356065"/>
            <a:ext cx="4778688" cy="811926"/>
          </a:xfrm>
          <a:prstGeom prst="rect">
            <a:avLst/>
          </a:prstGeom>
          <a:noFill/>
        </p:spPr>
        <p:txBody>
          <a:bodyPr wrap="square" lIns="72554" tIns="36277" rIns="72554" bIns="36277" rtlCol="0">
            <a:spAutoFit/>
          </a:bodyPr>
          <a:lstStyle/>
          <a:p>
            <a:pPr algn="ctr"/>
            <a:r>
              <a:rPr lang="zh-CN" altLang="en-US" sz="4800" dirty="0">
                <a:solidFill>
                  <a:schemeClr val="tx1">
                    <a:lumMod val="75000"/>
                    <a:lumOff val="25000"/>
                  </a:schemeClr>
                </a:solidFill>
                <a:latin typeface="微软雅黑" pitchFamily="34" charset="-122"/>
                <a:ea typeface="微软雅黑" pitchFamily="34" charset="-122"/>
              </a:rPr>
              <a:t>谢谢您的聆听！</a:t>
            </a:r>
          </a:p>
        </p:txBody>
      </p:sp>
      <p:sp>
        <p:nvSpPr>
          <p:cNvPr id="5" name="Rectangle 20">
            <a:extLst>
              <a:ext uri="{FF2B5EF4-FFF2-40B4-BE49-F238E27FC236}">
                <a16:creationId xmlns:a16="http://schemas.microsoft.com/office/drawing/2014/main" id="{00B57D45-99B2-4939-AC57-7C5F312D9B7B}"/>
              </a:ext>
            </a:extLst>
          </p:cNvPr>
          <p:cNvSpPr>
            <a:spLocks noChangeArrowheads="1"/>
          </p:cNvSpPr>
          <p:nvPr/>
        </p:nvSpPr>
        <p:spPr bwMode="auto">
          <a:xfrm>
            <a:off x="5263054" y="3177838"/>
            <a:ext cx="370726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ea typeface="宋体" pitchFamily="2" charset="-122"/>
                <a:cs typeface="宋体" pitchFamily="2" charset="-122"/>
              </a:defRPr>
            </a:lvl1pPr>
            <a:lvl2pPr fontAlgn="base">
              <a:spcBef>
                <a:spcPct val="0"/>
              </a:spcBef>
              <a:spcAft>
                <a:spcPct val="0"/>
              </a:spcAft>
              <a:defRPr>
                <a:solidFill>
                  <a:schemeClr val="tx1"/>
                </a:solidFill>
                <a:latin typeface="Arial" pitchFamily="34" charset="0"/>
                <a:ea typeface="宋体" pitchFamily="2" charset="-122"/>
                <a:cs typeface="宋体" pitchFamily="2" charset="-122"/>
              </a:defRPr>
            </a:lvl2pPr>
            <a:lvl3pPr fontAlgn="base">
              <a:spcBef>
                <a:spcPct val="0"/>
              </a:spcBef>
              <a:spcAft>
                <a:spcPct val="0"/>
              </a:spcAft>
              <a:defRPr>
                <a:solidFill>
                  <a:schemeClr val="tx1"/>
                </a:solidFill>
                <a:latin typeface="Arial" pitchFamily="34" charset="0"/>
                <a:ea typeface="宋体" pitchFamily="2" charset="-122"/>
                <a:cs typeface="宋体" pitchFamily="2" charset="-122"/>
              </a:defRPr>
            </a:lvl3pPr>
            <a:lvl4pPr fontAlgn="base">
              <a:spcBef>
                <a:spcPct val="0"/>
              </a:spcBef>
              <a:spcAft>
                <a:spcPct val="0"/>
              </a:spcAft>
              <a:defRPr>
                <a:solidFill>
                  <a:schemeClr val="tx1"/>
                </a:solidFill>
                <a:latin typeface="Arial" pitchFamily="34" charset="0"/>
                <a:ea typeface="宋体" pitchFamily="2" charset="-122"/>
                <a:cs typeface="宋体" pitchFamily="2" charset="-122"/>
              </a:defRPr>
            </a:lvl4pPr>
            <a:lvl5pPr fontAlgn="base">
              <a:spcBef>
                <a:spcPct val="0"/>
              </a:spcBef>
              <a:spcAft>
                <a:spcPct val="0"/>
              </a:spcAft>
              <a:defRPr>
                <a:solidFill>
                  <a:schemeClr val="tx1"/>
                </a:solidFill>
                <a:latin typeface="Arial" pitchFamily="34" charset="0"/>
                <a:ea typeface="宋体" pitchFamily="2" charset="-122"/>
                <a:cs typeface="宋体" pitchFamily="2" charset="-122"/>
              </a:defRPr>
            </a:lvl5pPr>
            <a:lvl6pPr fontAlgn="base">
              <a:spcBef>
                <a:spcPct val="0"/>
              </a:spcBef>
              <a:spcAft>
                <a:spcPct val="0"/>
              </a:spcAft>
              <a:defRPr>
                <a:solidFill>
                  <a:schemeClr val="tx1"/>
                </a:solidFill>
                <a:latin typeface="Arial" pitchFamily="34" charset="0"/>
                <a:ea typeface="宋体" pitchFamily="2" charset="-122"/>
                <a:cs typeface="宋体" pitchFamily="2" charset="-122"/>
              </a:defRPr>
            </a:lvl6pPr>
            <a:lvl7pPr fontAlgn="base">
              <a:spcBef>
                <a:spcPct val="0"/>
              </a:spcBef>
              <a:spcAft>
                <a:spcPct val="0"/>
              </a:spcAft>
              <a:defRPr>
                <a:solidFill>
                  <a:schemeClr val="tx1"/>
                </a:solidFill>
                <a:latin typeface="Arial" pitchFamily="34" charset="0"/>
                <a:ea typeface="宋体" pitchFamily="2" charset="-122"/>
                <a:cs typeface="宋体" pitchFamily="2" charset="-122"/>
              </a:defRPr>
            </a:lvl7pPr>
            <a:lvl8pPr fontAlgn="base">
              <a:spcBef>
                <a:spcPct val="0"/>
              </a:spcBef>
              <a:spcAft>
                <a:spcPct val="0"/>
              </a:spcAft>
              <a:defRPr>
                <a:solidFill>
                  <a:schemeClr val="tx1"/>
                </a:solidFill>
                <a:latin typeface="Arial" pitchFamily="34" charset="0"/>
                <a:ea typeface="宋体" pitchFamily="2" charset="-122"/>
                <a:cs typeface="宋体" pitchFamily="2" charset="-122"/>
              </a:defRPr>
            </a:lvl8pPr>
            <a:lvl9pPr fontAlgn="base">
              <a:spcBef>
                <a:spcPct val="0"/>
              </a:spcBef>
              <a:spcAft>
                <a:spcPct val="0"/>
              </a:spcAft>
              <a:defRPr>
                <a:solidFill>
                  <a:schemeClr val="tx1"/>
                </a:solidFill>
                <a:latin typeface="Arial" pitchFamily="34" charset="0"/>
                <a:ea typeface="宋体" pitchFamily="2" charset="-122"/>
                <a:cs typeface="宋体" pitchFamily="2" charset="-122"/>
              </a:defRPr>
            </a:lvl9pPr>
          </a:lstStyle>
          <a:p>
            <a:pPr defTabSz="725523"/>
            <a:r>
              <a:rPr lang="zh-CN" altLang="zh-CN" sz="2000" dirty="0">
                <a:solidFill>
                  <a:schemeClr val="tx1">
                    <a:lumMod val="50000"/>
                    <a:lumOff val="50000"/>
                  </a:schemeClr>
                </a:solidFill>
                <a:latin typeface="Agency FB" pitchFamily="34" charset="0"/>
              </a:rPr>
              <a:t>PRESENTATION TEMPELETE TITLE</a:t>
            </a:r>
            <a:endParaRPr lang="zh-CN" altLang="zh-CN" sz="2000" dirty="0">
              <a:solidFill>
                <a:schemeClr val="tx1">
                  <a:lumMod val="50000"/>
                  <a:lumOff val="50000"/>
                </a:schemeClr>
              </a:solidFill>
            </a:endParaRPr>
          </a:p>
        </p:txBody>
      </p:sp>
      <p:sp>
        <p:nvSpPr>
          <p:cNvPr id="14" name="TextBox 12">
            <a:extLst>
              <a:ext uri="{FF2B5EF4-FFF2-40B4-BE49-F238E27FC236}">
                <a16:creationId xmlns:a16="http://schemas.microsoft.com/office/drawing/2014/main" id="{5077A106-BCB3-4582-99A2-D1D54F7073E9}"/>
              </a:ext>
            </a:extLst>
          </p:cNvPr>
          <p:cNvSpPr txBox="1"/>
          <p:nvPr/>
        </p:nvSpPr>
        <p:spPr>
          <a:xfrm>
            <a:off x="4804396"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工作总结</a:t>
            </a:r>
          </a:p>
        </p:txBody>
      </p:sp>
      <p:sp>
        <p:nvSpPr>
          <p:cNvPr id="15" name="TextBox 13">
            <a:extLst>
              <a:ext uri="{FF2B5EF4-FFF2-40B4-BE49-F238E27FC236}">
                <a16:creationId xmlns:a16="http://schemas.microsoft.com/office/drawing/2014/main" id="{37789839-3ECD-49F1-8D30-577957B45169}"/>
              </a:ext>
            </a:extLst>
          </p:cNvPr>
          <p:cNvSpPr txBox="1"/>
          <p:nvPr/>
        </p:nvSpPr>
        <p:spPr>
          <a:xfrm>
            <a:off x="5643722"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工作报告</a:t>
            </a:r>
          </a:p>
        </p:txBody>
      </p:sp>
      <p:sp>
        <p:nvSpPr>
          <p:cNvPr id="16" name="TextBox 14">
            <a:extLst>
              <a:ext uri="{FF2B5EF4-FFF2-40B4-BE49-F238E27FC236}">
                <a16:creationId xmlns:a16="http://schemas.microsoft.com/office/drawing/2014/main" id="{9E69227C-A825-412D-8923-4698664C81DE}"/>
              </a:ext>
            </a:extLst>
          </p:cNvPr>
          <p:cNvSpPr txBox="1"/>
          <p:nvPr/>
        </p:nvSpPr>
        <p:spPr>
          <a:xfrm>
            <a:off x="6500648"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产品推广</a:t>
            </a:r>
          </a:p>
        </p:txBody>
      </p:sp>
      <p:sp>
        <p:nvSpPr>
          <p:cNvPr id="17" name="TextBox 15">
            <a:extLst>
              <a:ext uri="{FF2B5EF4-FFF2-40B4-BE49-F238E27FC236}">
                <a16:creationId xmlns:a16="http://schemas.microsoft.com/office/drawing/2014/main" id="{7951FB05-6F29-495B-81D7-8AE315D8A401}"/>
              </a:ext>
            </a:extLst>
          </p:cNvPr>
          <p:cNvSpPr txBox="1"/>
          <p:nvPr/>
        </p:nvSpPr>
        <p:spPr>
          <a:xfrm>
            <a:off x="7311001" y="3613451"/>
            <a:ext cx="813374" cy="273317"/>
          </a:xfrm>
          <a:prstGeom prst="rect">
            <a:avLst/>
          </a:prstGeom>
          <a:noFill/>
        </p:spPr>
        <p:txBody>
          <a:bodyPr wrap="none" lIns="72554" tIns="36277" rIns="72554" bIns="36277" rtlCol="0">
            <a:spAutoFit/>
          </a:bodyPr>
          <a:lstStyle/>
          <a:p>
            <a:r>
              <a:rPr lang="zh-CN" altLang="en-US" sz="1300" dirty="0">
                <a:solidFill>
                  <a:schemeClr val="tx1">
                    <a:lumMod val="50000"/>
                    <a:lumOff val="50000"/>
                  </a:schemeClr>
                </a:solidFill>
                <a:latin typeface="方正兰亭中黑_GBK" panose="02000000000000000000" pitchFamily="2" charset="-122"/>
                <a:ea typeface="方正兰亭中黑_GBK" panose="02000000000000000000" pitchFamily="2" charset="-122"/>
              </a:rPr>
              <a:t>策划方案</a:t>
            </a:r>
          </a:p>
        </p:txBody>
      </p:sp>
    </p:spTree>
    <p:extLst>
      <p:ext uri="{BB962C8B-B14F-4D97-AF65-F5344CB8AC3E}">
        <p14:creationId xmlns:p14="http://schemas.microsoft.com/office/powerpoint/2010/main" val="17314648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Effect transition="in" filter="fade">
                                      <p:cBhvr>
                                        <p:cTn id="15" dur="500"/>
                                        <p:tgtEl>
                                          <p:spTgt spid="3"/>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Effect transition="in" filter="fade">
                                      <p:cBhvr>
                                        <p:cTn id="21" dur="500"/>
                                        <p:tgtEl>
                                          <p:spTgt spid="4"/>
                                        </p:tgtEl>
                                      </p:cBhvr>
                                    </p:animEffect>
                                  </p:childTnLst>
                                </p:cTn>
                              </p:par>
                            </p:childTnLst>
                          </p:cTn>
                        </p:par>
                        <p:par>
                          <p:cTn id="22" fill="hold">
                            <p:stCondLst>
                              <p:cond delay="2000"/>
                            </p:stCondLst>
                            <p:childTnLst>
                              <p:par>
                                <p:cTn id="23" presetID="22" presetClass="entr" presetSubtype="8"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ipe(left)">
                                      <p:cBhvr>
                                        <p:cTn id="25" dur="500"/>
                                        <p:tgtEl>
                                          <p:spTgt spid="5"/>
                                        </p:tgtEl>
                                      </p:cBhvr>
                                    </p:animEffect>
                                  </p:childTnLst>
                                </p:cTn>
                              </p:par>
                            </p:childTnLst>
                          </p:cTn>
                        </p:par>
                        <p:par>
                          <p:cTn id="26" fill="hold">
                            <p:stCondLst>
                              <p:cond delay="2500"/>
                            </p:stCondLst>
                            <p:childTnLst>
                              <p:par>
                                <p:cTn id="27" presetID="22" presetClass="entr" presetSubtype="8"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wipe(left)">
                                      <p:cBhvr>
                                        <p:cTn id="29" dur="200"/>
                                        <p:tgtEl>
                                          <p:spTgt spid="14"/>
                                        </p:tgtEl>
                                      </p:cBhvr>
                                    </p:animEffect>
                                  </p:childTnLst>
                                </p:cTn>
                              </p:par>
                            </p:childTnLst>
                          </p:cTn>
                        </p:par>
                        <p:par>
                          <p:cTn id="30" fill="hold">
                            <p:stCondLst>
                              <p:cond delay="2700"/>
                            </p:stCondLst>
                            <p:childTnLst>
                              <p:par>
                                <p:cTn id="31" presetID="22" presetClass="entr" presetSubtype="8" fill="hold" grpId="0" nodeType="after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wipe(left)">
                                      <p:cBhvr>
                                        <p:cTn id="33" dur="200"/>
                                        <p:tgtEl>
                                          <p:spTgt spid="15"/>
                                        </p:tgtEl>
                                      </p:cBhvr>
                                    </p:animEffect>
                                  </p:childTnLst>
                                </p:cTn>
                              </p:par>
                            </p:childTnLst>
                          </p:cTn>
                        </p:par>
                        <p:par>
                          <p:cTn id="34" fill="hold">
                            <p:stCondLst>
                              <p:cond delay="2900"/>
                            </p:stCondLst>
                            <p:childTnLst>
                              <p:par>
                                <p:cTn id="35" presetID="22" presetClass="entr" presetSubtype="8" fill="hold" grpId="0" nodeType="after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left)">
                                      <p:cBhvr>
                                        <p:cTn id="37" dur="200"/>
                                        <p:tgtEl>
                                          <p:spTgt spid="16"/>
                                        </p:tgtEl>
                                      </p:cBhvr>
                                    </p:animEffect>
                                  </p:childTnLst>
                                </p:cTn>
                              </p:par>
                            </p:childTnLst>
                          </p:cTn>
                        </p:par>
                        <p:par>
                          <p:cTn id="38" fill="hold">
                            <p:stCondLst>
                              <p:cond delay="3100"/>
                            </p:stCondLst>
                            <p:childTnLst>
                              <p:par>
                                <p:cTn id="39" presetID="22" presetClass="entr" presetSubtype="8"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wipe(left)">
                                      <p:cBhvr>
                                        <p:cTn id="41" dur="2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14" grpId="0"/>
      <p:bldP spid="15" grpId="0"/>
      <p:bldP spid="16" grpId="0"/>
      <p:bldP spid="1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3225615" y="466981"/>
            <a:ext cx="3383973" cy="505319"/>
          </a:xfrm>
        </p:spPr>
        <p:txBody>
          <a:bodyPr anchor="t">
            <a:normAutofit fontScale="92500" lnSpcReduction="20000"/>
          </a:bodyPr>
          <a:lstStyle/>
          <a:p>
            <a:r>
              <a:rPr lang="en-US" b="0" dirty="0">
                <a:solidFill>
                  <a:schemeClr val="accent1"/>
                </a:solidFill>
                <a:latin typeface="微软雅黑" panose="020B0503020204020204" pitchFamily="34" charset="-122"/>
                <a:ea typeface="微软雅黑" panose="020B0503020204020204" pitchFamily="34" charset="-122"/>
                <a:cs typeface="+mn-ea"/>
                <a:sym typeface="+mn-lt"/>
              </a:rPr>
              <a:t>版权声明</a:t>
            </a:r>
          </a:p>
        </p:txBody>
      </p:sp>
      <p:sp>
        <p:nvSpPr>
          <p:cNvPr id="4" name="Text Placeholder 3"/>
          <p:cNvSpPr>
            <a:spLocks noGrp="1"/>
          </p:cNvSpPr>
          <p:nvPr>
            <p:ph type="body" sz="quarter" idx="11"/>
          </p:nvPr>
        </p:nvSpPr>
        <p:spPr>
          <a:xfrm>
            <a:off x="2235163" y="1104952"/>
            <a:ext cx="4932874" cy="299965"/>
          </a:xfrm>
        </p:spPr>
        <p:txBody>
          <a:bodyPr anchor="t">
            <a:normAutofit fontScale="92500" lnSpcReduction="20000"/>
          </a:bodyPr>
          <a:lstStyle/>
          <a:p>
            <a:r>
              <a:rPr lang="en-US" sz="1800" dirty="0" err="1">
                <a:solidFill>
                  <a:schemeClr val="accent1"/>
                </a:solidFill>
                <a:latin typeface="微软雅黑" panose="020B0503020204020204" pitchFamily="34" charset="-122"/>
                <a:ea typeface="微软雅黑" panose="020B0503020204020204" pitchFamily="34" charset="-122"/>
                <a:cs typeface="+mn-ea"/>
                <a:sym typeface="+mn-lt"/>
              </a:rPr>
              <a:t>感谢您支持原创设计事业，支持设计版权产品</a:t>
            </a:r>
            <a:r>
              <a:rPr lang="en-US" sz="1800" dirty="0">
                <a:solidFill>
                  <a:schemeClr val="accent1"/>
                </a:solidFill>
                <a:latin typeface="微软雅黑" panose="020B0503020204020204" pitchFamily="34" charset="-122"/>
                <a:ea typeface="微软雅黑" panose="020B0503020204020204" pitchFamily="34" charset="-122"/>
                <a:cs typeface="+mn-ea"/>
                <a:sym typeface="+mn-lt"/>
              </a:rPr>
              <a:t>！</a:t>
            </a:r>
          </a:p>
        </p:txBody>
      </p:sp>
      <p:sp>
        <p:nvSpPr>
          <p:cNvPr id="5" name="Text Placeholder 4"/>
          <p:cNvSpPr>
            <a:spLocks noGrp="1"/>
          </p:cNvSpPr>
          <p:nvPr>
            <p:ph type="body" sz="quarter" idx="16"/>
          </p:nvPr>
        </p:nvSpPr>
        <p:spPr>
          <a:xfrm>
            <a:off x="935596" y="1699563"/>
            <a:ext cx="7378576" cy="3010448"/>
          </a:xfrm>
        </p:spPr>
        <p:txBody>
          <a:bodyPr anchor="t">
            <a:normAutofit/>
          </a:bodyPr>
          <a:lstStyle/>
          <a:p>
            <a:pPr algn="l">
              <a:spcBef>
                <a:spcPts val="1200"/>
              </a:spcBef>
            </a:pPr>
            <a:r>
              <a:rPr lang="en-US" sz="900" dirty="0" err="1">
                <a:latin typeface="微软雅黑" panose="020B0503020204020204" pitchFamily="34" charset="-122"/>
                <a:ea typeface="微软雅黑" panose="020B0503020204020204" pitchFamily="34" charset="-122"/>
                <a:cs typeface="+mn-ea"/>
                <a:sym typeface="+mn-lt"/>
              </a:rPr>
              <a:t>感谢您下载千图网</a:t>
            </a:r>
            <a:r>
              <a:rPr lang="zh-CN" altLang="en-US" sz="900" dirty="0">
                <a:latin typeface="微软雅黑" panose="020B0503020204020204" pitchFamily="34" charset="-122"/>
                <a:ea typeface="微软雅黑" panose="020B0503020204020204" pitchFamily="34" charset="-122"/>
                <a:cs typeface="+mn-ea"/>
                <a:sym typeface="+mn-lt"/>
              </a:rPr>
              <a:t>原创</a:t>
            </a:r>
            <a:r>
              <a:rPr lang="en-US" altLang="zh-CN" sz="900" dirty="0">
                <a:latin typeface="微软雅黑" panose="020B0503020204020204" pitchFamily="34" charset="-122"/>
                <a:ea typeface="微软雅黑" panose="020B0503020204020204" pitchFamily="34" charset="-122"/>
                <a:cs typeface="+mn-ea"/>
                <a:sym typeface="+mn-lt"/>
              </a:rPr>
              <a:t>PPT</a:t>
            </a:r>
            <a:r>
              <a:rPr lang="zh-CN" altLang="en-US" sz="900" dirty="0">
                <a:latin typeface="微软雅黑" panose="020B0503020204020204" pitchFamily="34" charset="-122"/>
                <a:ea typeface="微软雅黑" panose="020B0503020204020204" pitchFamily="34" charset="-122"/>
                <a:cs typeface="+mn-ea"/>
                <a:sym typeface="+mn-lt"/>
              </a:rPr>
              <a:t>模板</a:t>
            </a:r>
            <a:r>
              <a:rPr lang="en-US" sz="900" dirty="0">
                <a:latin typeface="微软雅黑" panose="020B0503020204020204" pitchFamily="34" charset="-122"/>
                <a:ea typeface="微软雅黑" panose="020B0503020204020204" pitchFamily="34" charset="-122"/>
                <a:cs typeface="+mn-ea"/>
                <a:sym typeface="+mn-lt"/>
              </a:rPr>
              <a:t>，</a:t>
            </a:r>
            <a:r>
              <a:rPr lang="en-US" sz="900" dirty="0" err="1">
                <a:latin typeface="微软雅黑" panose="020B0503020204020204" pitchFamily="34" charset="-122"/>
                <a:ea typeface="微软雅黑" panose="020B0503020204020204" pitchFamily="34" charset="-122"/>
                <a:cs typeface="+mn-ea"/>
                <a:sym typeface="+mn-lt"/>
              </a:rPr>
              <a:t>为了您和千图网以及原创作者的利益，请勿复制、传播、销售，否则将承担法律责任</a:t>
            </a:r>
            <a:r>
              <a:rPr lang="en-US" sz="900" dirty="0">
                <a:latin typeface="微软雅黑" panose="020B0503020204020204" pitchFamily="34" charset="-122"/>
                <a:ea typeface="微软雅黑" panose="020B0503020204020204" pitchFamily="34" charset="-122"/>
                <a:cs typeface="+mn-ea"/>
                <a:sym typeface="+mn-lt"/>
              </a:rPr>
              <a:t>！</a:t>
            </a:r>
          </a:p>
          <a:p>
            <a:pPr algn="l">
              <a:spcBef>
                <a:spcPts val="1200"/>
              </a:spcBef>
            </a:pPr>
            <a:r>
              <a:rPr lang="en-US" sz="900" dirty="0" err="1">
                <a:latin typeface="微软雅黑" panose="020B0503020204020204" pitchFamily="34" charset="-122"/>
                <a:ea typeface="微软雅黑" panose="020B0503020204020204" pitchFamily="34" charset="-122"/>
                <a:cs typeface="+mn-ea"/>
                <a:sym typeface="+mn-lt"/>
              </a:rPr>
              <a:t>千图网将对作品进行维权，按照传播下载次数的十倍进行索取赔偿</a:t>
            </a:r>
            <a:r>
              <a:rPr lang="zh-CN" altLang="en-US" sz="900" dirty="0">
                <a:latin typeface="微软雅黑" panose="020B0503020204020204" pitchFamily="34" charset="-122"/>
                <a:ea typeface="微软雅黑" panose="020B0503020204020204" pitchFamily="34" charset="-122"/>
                <a:cs typeface="+mn-ea"/>
                <a:sym typeface="+mn-lt"/>
              </a:rPr>
              <a:t>金</a:t>
            </a:r>
            <a:r>
              <a:rPr lang="en-US" sz="900" dirty="0">
                <a:latin typeface="微软雅黑" panose="020B0503020204020204" pitchFamily="34" charset="-122"/>
                <a:ea typeface="微软雅黑" panose="020B0503020204020204" pitchFamily="34" charset="-122"/>
                <a:cs typeface="+mn-ea"/>
                <a:sym typeface="+mn-lt"/>
              </a:rPr>
              <a:t>！</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1、千图网网站出售的PPT模版是免版税类（RF：Royalty-free）正版受《中华人民共和国著作法》和《世界版权公约》的保护，作品的所有权、版权和著作权归千图网所有，您下载的是PPT模版素材使用权。</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2、不得将千图网的PPT模版、PPT素材，本身用于再出售，或者出租、出借、转让、分销、发布或者作为礼物供他人使用，不得转授权、出卖、转让本协议或本协议中的权利。</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3、禁止把作品纳入商标或服务标记。</a:t>
            </a:r>
          </a:p>
          <a:p>
            <a:pPr algn="l">
              <a:spcBef>
                <a:spcPts val="1200"/>
              </a:spcBef>
            </a:pPr>
            <a:r>
              <a:rPr lang="en-US" sz="900" dirty="0">
                <a:latin typeface="微软雅黑" panose="020B0503020204020204" pitchFamily="34" charset="-122"/>
                <a:ea typeface="微软雅黑" panose="020B0503020204020204" pitchFamily="34" charset="-122"/>
                <a:cs typeface="+mn-ea"/>
                <a:sym typeface="+mn-lt"/>
              </a:rPr>
              <a:t>4、禁止用户用下载格式在网上传播作品。或者作品可以让第三方单独付费或共享免费下载、或通过转移电话服务系统传播。</a:t>
            </a:r>
          </a:p>
        </p:txBody>
      </p:sp>
    </p:spTree>
    <p:extLst>
      <p:ext uri="{BB962C8B-B14F-4D97-AF65-F5344CB8AC3E}">
        <p14:creationId xmlns:p14="http://schemas.microsoft.com/office/powerpoint/2010/main" val="1918070283"/>
      </p:ext>
    </p:extLst>
  </p:cSld>
  <p:clrMapOvr>
    <a:masterClrMapping/>
  </p:clrMapOvr>
  <p:transition spd="slow" advClick="0" advTm="0">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E942D242-D9B1-4B65-8FC8-C3D0E859C850}"/>
              </a:ext>
            </a:extLst>
          </p:cNvPr>
          <p:cNvSpPr/>
          <p:nvPr/>
        </p:nvSpPr>
        <p:spPr>
          <a:xfrm>
            <a:off x="2751123" y="1868110"/>
            <a:ext cx="1130851" cy="113085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文本框 7"/>
          <p:cNvSpPr txBox="1"/>
          <p:nvPr/>
        </p:nvSpPr>
        <p:spPr>
          <a:xfrm>
            <a:off x="3987234" y="2023966"/>
            <a:ext cx="3841596" cy="523220"/>
          </a:xfrm>
          <a:prstGeom prst="rect">
            <a:avLst/>
          </a:prstGeom>
          <a:noFill/>
        </p:spPr>
        <p:txBody>
          <a:bodyPr wrap="square" rtlCol="0">
            <a:spAutoFit/>
          </a:bodyPr>
          <a:lstStyle/>
          <a:p>
            <a:pPr lvl="0"/>
            <a:r>
              <a:rPr lang="zh-CN" altLang="zh-CN" sz="2800" dirty="0">
                <a:solidFill>
                  <a:schemeClr val="tx1">
                    <a:lumMod val="65000"/>
                    <a:lumOff val="35000"/>
                  </a:schemeClr>
                </a:solidFill>
                <a:latin typeface="微软雅黑" pitchFamily="34" charset="-122"/>
                <a:ea typeface="微软雅黑" pitchFamily="34" charset="-122"/>
              </a:rPr>
              <a:t>年度工作概述</a:t>
            </a:r>
          </a:p>
        </p:txBody>
      </p:sp>
      <p:sp>
        <p:nvSpPr>
          <p:cNvPr id="6" name="文本框 10"/>
          <p:cNvSpPr txBox="1"/>
          <p:nvPr/>
        </p:nvSpPr>
        <p:spPr>
          <a:xfrm>
            <a:off x="4046888" y="2494543"/>
            <a:ext cx="2519503" cy="215444"/>
          </a:xfrm>
          <a:prstGeom prst="rect">
            <a:avLst/>
          </a:prstGeom>
          <a:noFill/>
        </p:spPr>
        <p:txBody>
          <a:bodyPr wrap="square" rtlCol="0">
            <a:spAutoFit/>
          </a:bodyPr>
          <a:lstStyle/>
          <a:p>
            <a:pPr algn="dist"/>
            <a:r>
              <a:rPr lang="en-US" altLang="zh-CN" sz="800" dirty="0">
                <a:solidFill>
                  <a:schemeClr val="tx1">
                    <a:lumMod val="75000"/>
                    <a:lumOff val="25000"/>
                  </a:schemeClr>
                </a:solidFill>
                <a:latin typeface="造字工房悦黑演示版常规体" pitchFamily="50" charset="-122"/>
                <a:ea typeface="造字工房悦黑演示版常规体" pitchFamily="50" charset="-122"/>
              </a:rPr>
              <a:t>CLICK TO ADD UP YOUR TITLE HERE</a:t>
            </a:r>
            <a:endParaRPr lang="zh-CN" altLang="en-US" sz="800" dirty="0">
              <a:solidFill>
                <a:schemeClr val="tx1">
                  <a:lumMod val="75000"/>
                  <a:lumOff val="25000"/>
                </a:schemeClr>
              </a:solidFill>
              <a:latin typeface="造字工房悦黑演示版常规体" pitchFamily="50" charset="-122"/>
              <a:ea typeface="造字工房悦黑演示版常规体" pitchFamily="50" charset="-122"/>
            </a:endParaRPr>
          </a:p>
        </p:txBody>
      </p:sp>
      <p:sp>
        <p:nvSpPr>
          <p:cNvPr id="7" name="文本框 11"/>
          <p:cNvSpPr txBox="1"/>
          <p:nvPr/>
        </p:nvSpPr>
        <p:spPr>
          <a:xfrm>
            <a:off x="2863093" y="1741002"/>
            <a:ext cx="1547694" cy="1446550"/>
          </a:xfrm>
          <a:prstGeom prst="rect">
            <a:avLst/>
          </a:prstGeom>
          <a:noFill/>
        </p:spPr>
        <p:txBody>
          <a:bodyPr wrap="square" rtlCol="0">
            <a:spAutoFit/>
          </a:bodyPr>
          <a:lstStyle/>
          <a:p>
            <a:r>
              <a:rPr lang="en-US" altLang="zh-CN" sz="8800" dirty="0">
                <a:solidFill>
                  <a:schemeClr val="bg1"/>
                </a:solidFill>
                <a:latin typeface="IrisUPC" pitchFamily="34" charset="-34"/>
                <a:cs typeface="IrisUPC" pitchFamily="34" charset="-34"/>
              </a:rPr>
              <a:t>01</a:t>
            </a:r>
            <a:endParaRPr lang="zh-CN" altLang="en-US" sz="8800" dirty="0">
              <a:solidFill>
                <a:schemeClr val="bg1"/>
              </a:solidFill>
              <a:latin typeface="IrisUPC" pitchFamily="34" charset="-34"/>
              <a:cs typeface="IrisUPC" pitchFamily="34" charset="-34"/>
            </a:endParaRPr>
          </a:p>
        </p:txBody>
      </p:sp>
      <p:sp>
        <p:nvSpPr>
          <p:cNvPr id="8" name="矩形 18"/>
          <p:cNvSpPr>
            <a:spLocks noChangeArrowheads="1"/>
          </p:cNvSpPr>
          <p:nvPr/>
        </p:nvSpPr>
        <p:spPr bwMode="auto">
          <a:xfrm>
            <a:off x="4082883" y="2782486"/>
            <a:ext cx="3336006" cy="295466"/>
          </a:xfrm>
          <a:prstGeom prst="rect">
            <a:avLst/>
          </a:prstGeom>
          <a:noFill/>
          <a:ln w="9525">
            <a:noFill/>
            <a:miter lim="800000"/>
            <a:headEnd/>
            <a:tailEnd/>
          </a:ln>
        </p:spPr>
        <p:txBody>
          <a:bodyPr wrap="square" lIns="0" tIns="0" rIns="0" bIns="0">
            <a:spAutoFit/>
          </a:bodyPr>
          <a:lstStyle/>
          <a:p>
            <a:pPr defTabSz="911723">
              <a:lnSpc>
                <a:spcPct val="120000"/>
              </a:lnSpc>
              <a:spcBef>
                <a:spcPct val="20000"/>
              </a:spcBef>
            </a:pPr>
            <a:r>
              <a:rPr lang="zh-CN" altLang="en-US" sz="800" dirty="0">
                <a:solidFill>
                  <a:schemeClr val="bg1">
                    <a:lumMod val="65000"/>
                  </a:schemeClr>
                </a:solidFill>
                <a:latin typeface="微软雅黑" pitchFamily="34" charset="-122"/>
                <a:ea typeface="微软雅黑" pitchFamily="34" charset="-122"/>
                <a:sym typeface="Arial" charset="0"/>
              </a:rPr>
              <a:t>单击此处编辑您要的内容，建议您在展示时采用微软雅黑字体，本模版所有图形线条及其相应素材均可自由编辑、改色、替换。</a:t>
            </a:r>
            <a:endParaRPr lang="en-US" altLang="zh-CN" sz="800" dirty="0">
              <a:solidFill>
                <a:schemeClr val="bg1">
                  <a:lumMod val="65000"/>
                </a:schemeClr>
              </a:solidFill>
              <a:latin typeface="微软雅黑" pitchFamily="34" charset="-122"/>
              <a:ea typeface="微软雅黑" pitchFamily="34" charset="-122"/>
              <a:sym typeface="Arial" charset="0"/>
            </a:endParaRPr>
          </a:p>
        </p:txBody>
      </p:sp>
    </p:spTree>
    <p:extLst>
      <p:ext uri="{BB962C8B-B14F-4D97-AF65-F5344CB8AC3E}">
        <p14:creationId xmlns:p14="http://schemas.microsoft.com/office/powerpoint/2010/main" val="187152962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26000"/>
                                  </p:iterate>
                                  <p:childTnLst>
                                    <p:set>
                                      <p:cBhvr>
                                        <p:cTn id="16" dur="1" fill="hold">
                                          <p:stCondLst>
                                            <p:cond delay="0"/>
                                          </p:stCondLst>
                                        </p:cTn>
                                        <p:tgtEl>
                                          <p:spTgt spid="4"/>
                                        </p:tgtEl>
                                        <p:attrNameLst>
                                          <p:attrName>style.visibility</p:attrName>
                                        </p:attrNameLst>
                                      </p:cBhvr>
                                      <p:to>
                                        <p:strVal val="visible"/>
                                      </p:to>
                                    </p:set>
                                    <p:animScale>
                                      <p:cBhvr>
                                        <p:cTn id="1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4"/>
                                        </p:tgtEl>
                                        <p:attrNameLst>
                                          <p:attrName>ppt_x</p:attrName>
                                          <p:attrName>ppt_y</p:attrName>
                                        </p:attrNameLst>
                                      </p:cBhvr>
                                    </p:animMotion>
                                    <p:animEffect transition="in" filter="fade">
                                      <p:cBhvr>
                                        <p:cTn id="19" dur="1000"/>
                                        <p:tgtEl>
                                          <p:spTgt spid="4"/>
                                        </p:tgtEl>
                                      </p:cBhvr>
                                    </p:animEffect>
                                  </p:childTnLst>
                                </p:cTn>
                              </p:par>
                              <p:par>
                                <p:cTn id="20" presetID="52" presetClass="entr" presetSubtype="0" fill="hold" grpId="0" nodeType="withEffect">
                                  <p:stCondLst>
                                    <p:cond delay="0"/>
                                  </p:stCondLst>
                                  <p:iterate type="lt">
                                    <p:tmPct val="5417"/>
                                  </p:iterate>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childTnLst>
                          </p:cTn>
                        </p:par>
                        <p:par>
                          <p:cTn id="25" fill="hold">
                            <p:stCondLst>
                              <p:cond delay="3300"/>
                            </p:stCondLst>
                            <p:childTnLst>
                              <p:par>
                                <p:cTn id="26" presetID="42"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6" grpId="0"/>
      <p:bldP spid="7"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734"/>
          <p:cNvSpPr>
            <a:spLocks/>
          </p:cNvSpPr>
          <p:nvPr/>
        </p:nvSpPr>
        <p:spPr bwMode="auto">
          <a:xfrm>
            <a:off x="3692709" y="3192839"/>
            <a:ext cx="1757115" cy="1161135"/>
          </a:xfrm>
          <a:custGeom>
            <a:avLst/>
            <a:gdLst>
              <a:gd name="T0" fmla="*/ 251 w 280"/>
              <a:gd name="T1" fmla="*/ 45 h 185"/>
              <a:gd name="T2" fmla="*/ 117 w 280"/>
              <a:gd name="T3" fmla="*/ 45 h 185"/>
              <a:gd name="T4" fmla="*/ 110 w 280"/>
              <a:gd name="T5" fmla="*/ 35 h 185"/>
              <a:gd name="T6" fmla="*/ 113 w 280"/>
              <a:gd name="T7" fmla="*/ 25 h 185"/>
              <a:gd name="T8" fmla="*/ 89 w 280"/>
              <a:gd name="T9" fmla="*/ 0 h 185"/>
              <a:gd name="T10" fmla="*/ 64 w 280"/>
              <a:gd name="T11" fmla="*/ 24 h 185"/>
              <a:gd name="T12" fmla="*/ 66 w 280"/>
              <a:gd name="T13" fmla="*/ 35 h 185"/>
              <a:gd name="T14" fmla="*/ 60 w 280"/>
              <a:gd name="T15" fmla="*/ 45 h 185"/>
              <a:gd name="T16" fmla="*/ 28 w 280"/>
              <a:gd name="T17" fmla="*/ 45 h 185"/>
              <a:gd name="T18" fmla="*/ 4 w 280"/>
              <a:gd name="T19" fmla="*/ 76 h 185"/>
              <a:gd name="T20" fmla="*/ 140 w 280"/>
              <a:gd name="T21" fmla="*/ 185 h 185"/>
              <a:gd name="T22" fmla="*/ 276 w 280"/>
              <a:gd name="T23" fmla="*/ 76 h 185"/>
              <a:gd name="T24" fmla="*/ 251 w 280"/>
              <a:gd name="T25" fmla="*/ 4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 h="185">
                <a:moveTo>
                  <a:pt x="251" y="45"/>
                </a:moveTo>
                <a:cubicBezTo>
                  <a:pt x="117" y="45"/>
                  <a:pt x="117" y="45"/>
                  <a:pt x="117" y="45"/>
                </a:cubicBezTo>
                <a:cubicBezTo>
                  <a:pt x="111" y="45"/>
                  <a:pt x="108" y="40"/>
                  <a:pt x="110" y="35"/>
                </a:cubicBezTo>
                <a:cubicBezTo>
                  <a:pt x="112" y="32"/>
                  <a:pt x="113" y="28"/>
                  <a:pt x="113" y="25"/>
                </a:cubicBezTo>
                <a:cubicBezTo>
                  <a:pt x="113" y="12"/>
                  <a:pt x="102" y="0"/>
                  <a:pt x="89" y="0"/>
                </a:cubicBezTo>
                <a:cubicBezTo>
                  <a:pt x="75" y="0"/>
                  <a:pt x="64" y="11"/>
                  <a:pt x="64" y="24"/>
                </a:cubicBezTo>
                <a:cubicBezTo>
                  <a:pt x="64" y="28"/>
                  <a:pt x="65" y="32"/>
                  <a:pt x="66" y="35"/>
                </a:cubicBezTo>
                <a:cubicBezTo>
                  <a:pt x="69" y="40"/>
                  <a:pt x="66" y="45"/>
                  <a:pt x="60" y="45"/>
                </a:cubicBezTo>
                <a:cubicBezTo>
                  <a:pt x="28" y="45"/>
                  <a:pt x="28" y="45"/>
                  <a:pt x="28" y="45"/>
                </a:cubicBezTo>
                <a:cubicBezTo>
                  <a:pt x="12" y="45"/>
                  <a:pt x="0" y="60"/>
                  <a:pt x="4" y="76"/>
                </a:cubicBezTo>
                <a:cubicBezTo>
                  <a:pt x="18" y="139"/>
                  <a:pt x="73" y="185"/>
                  <a:pt x="140" y="185"/>
                </a:cubicBezTo>
                <a:cubicBezTo>
                  <a:pt x="206" y="185"/>
                  <a:pt x="262" y="139"/>
                  <a:pt x="276" y="76"/>
                </a:cubicBezTo>
                <a:cubicBezTo>
                  <a:pt x="280" y="60"/>
                  <a:pt x="268" y="45"/>
                  <a:pt x="251" y="4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3" name="Group 2"/>
          <p:cNvGrpSpPr/>
          <p:nvPr/>
        </p:nvGrpSpPr>
        <p:grpSpPr>
          <a:xfrm>
            <a:off x="4326855" y="2690806"/>
            <a:ext cx="256888" cy="256889"/>
            <a:chOff x="4326855" y="2690011"/>
            <a:chExt cx="256888" cy="256889"/>
          </a:xfrm>
        </p:grpSpPr>
        <p:sp>
          <p:nvSpPr>
            <p:cNvPr id="11" name="Oval 735"/>
            <p:cNvSpPr>
              <a:spLocks noChangeArrowheads="1"/>
            </p:cNvSpPr>
            <p:nvPr/>
          </p:nvSpPr>
          <p:spPr bwMode="auto">
            <a:xfrm>
              <a:off x="4326855" y="2690011"/>
              <a:ext cx="256888" cy="256889"/>
            </a:xfrm>
            <a:prstGeom prst="ellipse">
              <a:avLst/>
            </a:pr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Freeform 736"/>
            <p:cNvSpPr>
              <a:spLocks/>
            </p:cNvSpPr>
            <p:nvPr/>
          </p:nvSpPr>
          <p:spPr bwMode="auto">
            <a:xfrm>
              <a:off x="4464841" y="2722306"/>
              <a:ext cx="107159" cy="124775"/>
            </a:xfrm>
            <a:custGeom>
              <a:avLst/>
              <a:gdLst>
                <a:gd name="T0" fmla="*/ 0 w 17"/>
                <a:gd name="T1" fmla="*/ 0 h 20"/>
                <a:gd name="T2" fmla="*/ 13 w 17"/>
                <a:gd name="T3" fmla="*/ 20 h 20"/>
                <a:gd name="T4" fmla="*/ 0 w 17"/>
                <a:gd name="T5" fmla="*/ 0 h 20"/>
              </a:gdLst>
              <a:ahLst/>
              <a:cxnLst>
                <a:cxn ang="0">
                  <a:pos x="T0" y="T1"/>
                </a:cxn>
                <a:cxn ang="0">
                  <a:pos x="T2" y="T3"/>
                </a:cxn>
                <a:cxn ang="0">
                  <a:pos x="T4" y="T5"/>
                </a:cxn>
              </a:cxnLst>
              <a:rect l="0" t="0" r="r" b="b"/>
              <a:pathLst>
                <a:path w="17" h="20">
                  <a:moveTo>
                    <a:pt x="0" y="0"/>
                  </a:moveTo>
                  <a:cubicBezTo>
                    <a:pt x="0" y="0"/>
                    <a:pt x="17" y="3"/>
                    <a:pt x="13" y="20"/>
                  </a:cubicBezTo>
                  <a:cubicBezTo>
                    <a:pt x="13" y="20"/>
                    <a:pt x="9" y="7"/>
                    <a:pt x="0"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13" name="Freeform 737"/>
          <p:cNvSpPr>
            <a:spLocks/>
          </p:cNvSpPr>
          <p:nvPr/>
        </p:nvSpPr>
        <p:spPr bwMode="auto">
          <a:xfrm>
            <a:off x="4282818" y="3236877"/>
            <a:ext cx="107159" cy="118903"/>
          </a:xfrm>
          <a:custGeom>
            <a:avLst/>
            <a:gdLst>
              <a:gd name="T0" fmla="*/ 0 w 17"/>
              <a:gd name="T1" fmla="*/ 0 h 19"/>
              <a:gd name="T2" fmla="*/ 12 w 17"/>
              <a:gd name="T3" fmla="*/ 19 h 19"/>
              <a:gd name="T4" fmla="*/ 0 w 17"/>
              <a:gd name="T5" fmla="*/ 0 h 19"/>
            </a:gdLst>
            <a:ahLst/>
            <a:cxnLst>
              <a:cxn ang="0">
                <a:pos x="T0" y="T1"/>
              </a:cxn>
              <a:cxn ang="0">
                <a:pos x="T2" y="T3"/>
              </a:cxn>
              <a:cxn ang="0">
                <a:pos x="T4" y="T5"/>
              </a:cxn>
            </a:cxnLst>
            <a:rect l="0" t="0" r="r" b="b"/>
            <a:pathLst>
              <a:path w="17" h="19">
                <a:moveTo>
                  <a:pt x="0" y="0"/>
                </a:moveTo>
                <a:cubicBezTo>
                  <a:pt x="0" y="0"/>
                  <a:pt x="17" y="3"/>
                  <a:pt x="12" y="19"/>
                </a:cubicBezTo>
                <a:cubicBezTo>
                  <a:pt x="12" y="19"/>
                  <a:pt x="8" y="6"/>
                  <a:pt x="0" y="0"/>
                </a:cubicBezTo>
                <a:close/>
              </a:path>
            </a:pathLst>
          </a:custGeom>
          <a:solidFill>
            <a:schemeClr val="tx1">
              <a:lumMod val="65000"/>
              <a:lumOff val="35000"/>
            </a:schemeClr>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4" name="Freeform 738"/>
          <p:cNvSpPr>
            <a:spLocks/>
          </p:cNvSpPr>
          <p:nvPr/>
        </p:nvSpPr>
        <p:spPr bwMode="auto">
          <a:xfrm>
            <a:off x="4729070" y="1241955"/>
            <a:ext cx="375791" cy="1230128"/>
          </a:xfrm>
          <a:custGeom>
            <a:avLst/>
            <a:gdLst>
              <a:gd name="T0" fmla="*/ 16 w 60"/>
              <a:gd name="T1" fmla="*/ 196 h 196"/>
              <a:gd name="T2" fmla="*/ 0 w 60"/>
              <a:gd name="T3" fmla="*/ 180 h 196"/>
              <a:gd name="T4" fmla="*/ 0 w 60"/>
              <a:gd name="T5" fmla="*/ 15 h 196"/>
              <a:gd name="T6" fmla="*/ 16 w 60"/>
              <a:gd name="T7" fmla="*/ 0 h 196"/>
              <a:gd name="T8" fmla="*/ 45 w 60"/>
              <a:gd name="T9" fmla="*/ 0 h 196"/>
              <a:gd name="T10" fmla="*/ 60 w 60"/>
              <a:gd name="T11" fmla="*/ 15 h 196"/>
              <a:gd name="T12" fmla="*/ 45 w 60"/>
              <a:gd name="T13" fmla="*/ 30 h 196"/>
              <a:gd name="T14" fmla="*/ 31 w 60"/>
              <a:gd name="T15" fmla="*/ 30 h 196"/>
              <a:gd name="T16" fmla="*/ 31 w 60"/>
              <a:gd name="T17" fmla="*/ 180 h 196"/>
              <a:gd name="T18" fmla="*/ 16 w 60"/>
              <a:gd name="T19"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 h="196">
                <a:moveTo>
                  <a:pt x="16" y="196"/>
                </a:moveTo>
                <a:cubicBezTo>
                  <a:pt x="7" y="196"/>
                  <a:pt x="0" y="189"/>
                  <a:pt x="0" y="180"/>
                </a:cubicBezTo>
                <a:cubicBezTo>
                  <a:pt x="0" y="15"/>
                  <a:pt x="0" y="15"/>
                  <a:pt x="0" y="15"/>
                </a:cubicBezTo>
                <a:cubicBezTo>
                  <a:pt x="0" y="7"/>
                  <a:pt x="7" y="0"/>
                  <a:pt x="16" y="0"/>
                </a:cubicBezTo>
                <a:cubicBezTo>
                  <a:pt x="45" y="0"/>
                  <a:pt x="45" y="0"/>
                  <a:pt x="45" y="0"/>
                </a:cubicBezTo>
                <a:cubicBezTo>
                  <a:pt x="53" y="0"/>
                  <a:pt x="60" y="7"/>
                  <a:pt x="60" y="15"/>
                </a:cubicBezTo>
                <a:cubicBezTo>
                  <a:pt x="60" y="23"/>
                  <a:pt x="53" y="30"/>
                  <a:pt x="45" y="30"/>
                </a:cubicBezTo>
                <a:cubicBezTo>
                  <a:pt x="31" y="30"/>
                  <a:pt x="31" y="30"/>
                  <a:pt x="31" y="30"/>
                </a:cubicBezTo>
                <a:cubicBezTo>
                  <a:pt x="31" y="180"/>
                  <a:pt x="31" y="180"/>
                  <a:pt x="31" y="180"/>
                </a:cubicBezTo>
                <a:cubicBezTo>
                  <a:pt x="31" y="189"/>
                  <a:pt x="24" y="196"/>
                  <a:pt x="16" y="196"/>
                </a:cubicBezTo>
              </a:path>
            </a:pathLst>
          </a:custGeom>
          <a:solidFill>
            <a:schemeClr val="bg1">
              <a:lumMod val="85000"/>
            </a:schemeClr>
          </a:solidFill>
          <a:ln>
            <a:noFill/>
          </a:ln>
          <a:extLst/>
        </p:spPr>
        <p:txBody>
          <a:bodyPr vert="horz" wrap="square" lIns="91440" tIns="45720" rIns="91440" bIns="45720" numCol="1" anchor="t" anchorCtr="0" compatLnSpc="1">
            <a:prstTxWarp prst="textNoShape">
              <a:avLst/>
            </a:prstTxWarp>
          </a:bodyPr>
          <a:lstStyle/>
          <a:p>
            <a:endParaRPr lang="en-US">
              <a:solidFill>
                <a:schemeClr val="bg1">
                  <a:lumMod val="7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5" name="Freeform 739"/>
          <p:cNvSpPr>
            <a:spLocks/>
          </p:cNvSpPr>
          <p:nvPr/>
        </p:nvSpPr>
        <p:spPr bwMode="auto">
          <a:xfrm>
            <a:off x="4721730" y="2265106"/>
            <a:ext cx="1042232" cy="1266827"/>
          </a:xfrm>
          <a:custGeom>
            <a:avLst/>
            <a:gdLst>
              <a:gd name="T0" fmla="*/ 151 w 166"/>
              <a:gd name="T1" fmla="*/ 202 h 202"/>
              <a:gd name="T2" fmla="*/ 135 w 166"/>
              <a:gd name="T3" fmla="*/ 187 h 202"/>
              <a:gd name="T4" fmla="*/ 13 w 166"/>
              <a:gd name="T5" fmla="*/ 32 h 202"/>
              <a:gd name="T6" fmla="*/ 2 w 166"/>
              <a:gd name="T7" fmla="*/ 14 h 202"/>
              <a:gd name="T8" fmla="*/ 20 w 166"/>
              <a:gd name="T9" fmla="*/ 2 h 202"/>
              <a:gd name="T10" fmla="*/ 166 w 166"/>
              <a:gd name="T11" fmla="*/ 187 h 202"/>
              <a:gd name="T12" fmla="*/ 151 w 166"/>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66" h="202">
                <a:moveTo>
                  <a:pt x="151" y="202"/>
                </a:moveTo>
                <a:cubicBezTo>
                  <a:pt x="142" y="202"/>
                  <a:pt x="135" y="196"/>
                  <a:pt x="135" y="187"/>
                </a:cubicBezTo>
                <a:cubicBezTo>
                  <a:pt x="135" y="113"/>
                  <a:pt x="85" y="49"/>
                  <a:pt x="13" y="32"/>
                </a:cubicBezTo>
                <a:cubicBezTo>
                  <a:pt x="5" y="30"/>
                  <a:pt x="0" y="22"/>
                  <a:pt x="2" y="14"/>
                </a:cubicBezTo>
                <a:cubicBezTo>
                  <a:pt x="4" y="5"/>
                  <a:pt x="12" y="0"/>
                  <a:pt x="20" y="2"/>
                </a:cubicBezTo>
                <a:cubicBezTo>
                  <a:pt x="106" y="23"/>
                  <a:pt x="166" y="99"/>
                  <a:pt x="166" y="187"/>
                </a:cubicBezTo>
                <a:cubicBezTo>
                  <a:pt x="166" y="196"/>
                  <a:pt x="159" y="202"/>
                  <a:pt x="151" y="202"/>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Freeform 740"/>
          <p:cNvSpPr>
            <a:spLocks/>
          </p:cNvSpPr>
          <p:nvPr/>
        </p:nvSpPr>
        <p:spPr bwMode="auto">
          <a:xfrm>
            <a:off x="4478054" y="3344036"/>
            <a:ext cx="1285909" cy="1285909"/>
          </a:xfrm>
          <a:custGeom>
            <a:avLst/>
            <a:gdLst>
              <a:gd name="T0" fmla="*/ 15 w 205"/>
              <a:gd name="T1" fmla="*/ 205 h 205"/>
              <a:gd name="T2" fmla="*/ 0 w 205"/>
              <a:gd name="T3" fmla="*/ 190 h 205"/>
              <a:gd name="T4" fmla="*/ 15 w 205"/>
              <a:gd name="T5" fmla="*/ 174 h 205"/>
              <a:gd name="T6" fmla="*/ 174 w 205"/>
              <a:gd name="T7" fmla="*/ 15 h 205"/>
              <a:gd name="T8" fmla="*/ 190 w 205"/>
              <a:gd name="T9" fmla="*/ 0 h 205"/>
              <a:gd name="T10" fmla="*/ 205 w 205"/>
              <a:gd name="T11" fmla="*/ 15 h 205"/>
              <a:gd name="T12" fmla="*/ 15 w 205"/>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5" h="205">
                <a:moveTo>
                  <a:pt x="15" y="205"/>
                </a:moveTo>
                <a:cubicBezTo>
                  <a:pt x="6" y="205"/>
                  <a:pt x="0" y="198"/>
                  <a:pt x="0" y="190"/>
                </a:cubicBezTo>
                <a:cubicBezTo>
                  <a:pt x="0" y="181"/>
                  <a:pt x="6" y="174"/>
                  <a:pt x="15" y="174"/>
                </a:cubicBezTo>
                <a:cubicBezTo>
                  <a:pt x="103" y="174"/>
                  <a:pt x="174" y="103"/>
                  <a:pt x="174" y="15"/>
                </a:cubicBezTo>
                <a:cubicBezTo>
                  <a:pt x="174" y="7"/>
                  <a:pt x="181" y="0"/>
                  <a:pt x="190" y="0"/>
                </a:cubicBezTo>
                <a:cubicBezTo>
                  <a:pt x="198" y="0"/>
                  <a:pt x="205" y="7"/>
                  <a:pt x="205" y="15"/>
                </a:cubicBezTo>
                <a:cubicBezTo>
                  <a:pt x="205" y="120"/>
                  <a:pt x="120" y="205"/>
                  <a:pt x="15" y="205"/>
                </a:cubicBezTo>
              </a:path>
            </a:pathLst>
          </a:custGeom>
          <a:solidFill>
            <a:schemeClr val="accent3"/>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7" name="Freeform 741"/>
          <p:cNvSpPr>
            <a:spLocks/>
          </p:cNvSpPr>
          <p:nvPr/>
        </p:nvSpPr>
        <p:spPr bwMode="auto">
          <a:xfrm>
            <a:off x="3380040" y="3344036"/>
            <a:ext cx="1285909" cy="1285909"/>
          </a:xfrm>
          <a:custGeom>
            <a:avLst/>
            <a:gdLst>
              <a:gd name="T0" fmla="*/ 190 w 205"/>
              <a:gd name="T1" fmla="*/ 205 h 205"/>
              <a:gd name="T2" fmla="*/ 0 w 205"/>
              <a:gd name="T3" fmla="*/ 15 h 205"/>
              <a:gd name="T4" fmla="*/ 15 w 205"/>
              <a:gd name="T5" fmla="*/ 0 h 205"/>
              <a:gd name="T6" fmla="*/ 31 w 205"/>
              <a:gd name="T7" fmla="*/ 15 h 205"/>
              <a:gd name="T8" fmla="*/ 190 w 205"/>
              <a:gd name="T9" fmla="*/ 174 h 205"/>
              <a:gd name="T10" fmla="*/ 205 w 205"/>
              <a:gd name="T11" fmla="*/ 190 h 205"/>
              <a:gd name="T12" fmla="*/ 190 w 205"/>
              <a:gd name="T13" fmla="*/ 205 h 205"/>
            </a:gdLst>
            <a:ahLst/>
            <a:cxnLst>
              <a:cxn ang="0">
                <a:pos x="T0" y="T1"/>
              </a:cxn>
              <a:cxn ang="0">
                <a:pos x="T2" y="T3"/>
              </a:cxn>
              <a:cxn ang="0">
                <a:pos x="T4" y="T5"/>
              </a:cxn>
              <a:cxn ang="0">
                <a:pos x="T6" y="T7"/>
              </a:cxn>
              <a:cxn ang="0">
                <a:pos x="T8" y="T9"/>
              </a:cxn>
              <a:cxn ang="0">
                <a:pos x="T10" y="T11"/>
              </a:cxn>
              <a:cxn ang="0">
                <a:pos x="T12" y="T13"/>
              </a:cxn>
            </a:cxnLst>
            <a:rect l="0" t="0" r="r" b="b"/>
            <a:pathLst>
              <a:path w="205" h="205">
                <a:moveTo>
                  <a:pt x="190" y="205"/>
                </a:moveTo>
                <a:cubicBezTo>
                  <a:pt x="85" y="205"/>
                  <a:pt x="0" y="120"/>
                  <a:pt x="0" y="15"/>
                </a:cubicBezTo>
                <a:cubicBezTo>
                  <a:pt x="0" y="7"/>
                  <a:pt x="7" y="0"/>
                  <a:pt x="15" y="0"/>
                </a:cubicBezTo>
                <a:cubicBezTo>
                  <a:pt x="24" y="0"/>
                  <a:pt x="31" y="7"/>
                  <a:pt x="31" y="15"/>
                </a:cubicBezTo>
                <a:cubicBezTo>
                  <a:pt x="31" y="103"/>
                  <a:pt x="102" y="174"/>
                  <a:pt x="190" y="174"/>
                </a:cubicBezTo>
                <a:cubicBezTo>
                  <a:pt x="198" y="174"/>
                  <a:pt x="205" y="181"/>
                  <a:pt x="205" y="190"/>
                </a:cubicBezTo>
                <a:cubicBezTo>
                  <a:pt x="205" y="198"/>
                  <a:pt x="198" y="205"/>
                  <a:pt x="190" y="205"/>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Freeform 742"/>
          <p:cNvSpPr>
            <a:spLocks/>
          </p:cNvSpPr>
          <p:nvPr/>
        </p:nvSpPr>
        <p:spPr bwMode="auto">
          <a:xfrm>
            <a:off x="3380039" y="2265106"/>
            <a:ext cx="1040764" cy="1266827"/>
          </a:xfrm>
          <a:custGeom>
            <a:avLst/>
            <a:gdLst>
              <a:gd name="T0" fmla="*/ 15 w 166"/>
              <a:gd name="T1" fmla="*/ 202 h 202"/>
              <a:gd name="T2" fmla="*/ 0 w 166"/>
              <a:gd name="T3" fmla="*/ 187 h 202"/>
              <a:gd name="T4" fmla="*/ 146 w 166"/>
              <a:gd name="T5" fmla="*/ 2 h 202"/>
              <a:gd name="T6" fmla="*/ 164 w 166"/>
              <a:gd name="T7" fmla="*/ 14 h 202"/>
              <a:gd name="T8" fmla="*/ 153 w 166"/>
              <a:gd name="T9" fmla="*/ 32 h 202"/>
              <a:gd name="T10" fmla="*/ 31 w 166"/>
              <a:gd name="T11" fmla="*/ 187 h 202"/>
              <a:gd name="T12" fmla="*/ 15 w 166"/>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66" h="202">
                <a:moveTo>
                  <a:pt x="15" y="202"/>
                </a:moveTo>
                <a:cubicBezTo>
                  <a:pt x="7" y="202"/>
                  <a:pt x="0" y="196"/>
                  <a:pt x="0" y="187"/>
                </a:cubicBezTo>
                <a:cubicBezTo>
                  <a:pt x="0" y="99"/>
                  <a:pt x="60" y="23"/>
                  <a:pt x="146" y="2"/>
                </a:cubicBezTo>
                <a:cubicBezTo>
                  <a:pt x="154" y="0"/>
                  <a:pt x="162" y="5"/>
                  <a:pt x="164" y="14"/>
                </a:cubicBezTo>
                <a:cubicBezTo>
                  <a:pt x="166" y="22"/>
                  <a:pt x="161" y="30"/>
                  <a:pt x="153" y="32"/>
                </a:cubicBezTo>
                <a:cubicBezTo>
                  <a:pt x="81" y="49"/>
                  <a:pt x="31" y="113"/>
                  <a:pt x="31" y="187"/>
                </a:cubicBezTo>
                <a:cubicBezTo>
                  <a:pt x="31" y="196"/>
                  <a:pt x="24" y="202"/>
                  <a:pt x="15" y="202"/>
                </a:cubicBezTo>
              </a:path>
            </a:pathLst>
          </a:cu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Freeform 743"/>
          <p:cNvSpPr>
            <a:spLocks/>
          </p:cNvSpPr>
          <p:nvPr/>
        </p:nvSpPr>
        <p:spPr bwMode="auto">
          <a:xfrm>
            <a:off x="4025929" y="1241955"/>
            <a:ext cx="383130" cy="1230128"/>
          </a:xfrm>
          <a:custGeom>
            <a:avLst/>
            <a:gdLst>
              <a:gd name="T0" fmla="*/ 46 w 61"/>
              <a:gd name="T1" fmla="*/ 196 h 196"/>
              <a:gd name="T2" fmla="*/ 31 w 61"/>
              <a:gd name="T3" fmla="*/ 180 h 196"/>
              <a:gd name="T4" fmla="*/ 31 w 61"/>
              <a:gd name="T5" fmla="*/ 30 h 196"/>
              <a:gd name="T6" fmla="*/ 15 w 61"/>
              <a:gd name="T7" fmla="*/ 30 h 196"/>
              <a:gd name="T8" fmla="*/ 0 w 61"/>
              <a:gd name="T9" fmla="*/ 15 h 196"/>
              <a:gd name="T10" fmla="*/ 15 w 61"/>
              <a:gd name="T11" fmla="*/ 0 h 196"/>
              <a:gd name="T12" fmla="*/ 46 w 61"/>
              <a:gd name="T13" fmla="*/ 0 h 196"/>
              <a:gd name="T14" fmla="*/ 61 w 61"/>
              <a:gd name="T15" fmla="*/ 15 h 196"/>
              <a:gd name="T16" fmla="*/ 61 w 61"/>
              <a:gd name="T17" fmla="*/ 180 h 196"/>
              <a:gd name="T18" fmla="*/ 46 w 61"/>
              <a:gd name="T19" fmla="*/ 196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1" h="196">
                <a:moveTo>
                  <a:pt x="46" y="196"/>
                </a:moveTo>
                <a:cubicBezTo>
                  <a:pt x="38" y="196"/>
                  <a:pt x="31" y="189"/>
                  <a:pt x="31" y="180"/>
                </a:cubicBezTo>
                <a:cubicBezTo>
                  <a:pt x="31" y="30"/>
                  <a:pt x="31" y="30"/>
                  <a:pt x="31" y="30"/>
                </a:cubicBezTo>
                <a:cubicBezTo>
                  <a:pt x="15" y="30"/>
                  <a:pt x="15" y="30"/>
                  <a:pt x="15" y="30"/>
                </a:cubicBezTo>
                <a:cubicBezTo>
                  <a:pt x="6" y="30"/>
                  <a:pt x="0" y="23"/>
                  <a:pt x="0" y="15"/>
                </a:cubicBezTo>
                <a:cubicBezTo>
                  <a:pt x="0" y="7"/>
                  <a:pt x="6" y="0"/>
                  <a:pt x="15" y="0"/>
                </a:cubicBezTo>
                <a:cubicBezTo>
                  <a:pt x="46" y="0"/>
                  <a:pt x="46" y="0"/>
                  <a:pt x="46" y="0"/>
                </a:cubicBezTo>
                <a:cubicBezTo>
                  <a:pt x="55" y="0"/>
                  <a:pt x="61" y="7"/>
                  <a:pt x="61" y="15"/>
                </a:cubicBezTo>
                <a:cubicBezTo>
                  <a:pt x="61" y="180"/>
                  <a:pt x="61" y="180"/>
                  <a:pt x="61" y="180"/>
                </a:cubicBezTo>
                <a:cubicBezTo>
                  <a:pt x="61" y="189"/>
                  <a:pt x="55" y="196"/>
                  <a:pt x="46" y="196"/>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2" name="Group 1"/>
          <p:cNvGrpSpPr/>
          <p:nvPr/>
        </p:nvGrpSpPr>
        <p:grpSpPr>
          <a:xfrm>
            <a:off x="4652736" y="2966777"/>
            <a:ext cx="402214" cy="402214"/>
            <a:chOff x="4652736" y="2965983"/>
            <a:chExt cx="402214" cy="402214"/>
          </a:xfrm>
        </p:grpSpPr>
        <p:sp>
          <p:nvSpPr>
            <p:cNvPr id="20" name="Oval 744"/>
            <p:cNvSpPr>
              <a:spLocks noChangeArrowheads="1"/>
            </p:cNvSpPr>
            <p:nvPr/>
          </p:nvSpPr>
          <p:spPr bwMode="auto">
            <a:xfrm>
              <a:off x="4652736" y="2965983"/>
              <a:ext cx="402214" cy="402214"/>
            </a:xfrm>
            <a:prstGeom prst="ellipse">
              <a:avLst/>
            </a:prstGeom>
            <a:solidFill>
              <a:schemeClr val="accent2"/>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1" name="Freeform 745"/>
            <p:cNvSpPr>
              <a:spLocks/>
            </p:cNvSpPr>
            <p:nvPr/>
          </p:nvSpPr>
          <p:spPr bwMode="auto">
            <a:xfrm>
              <a:off x="4872926" y="3015892"/>
              <a:ext cx="168812" cy="195236"/>
            </a:xfrm>
            <a:custGeom>
              <a:avLst/>
              <a:gdLst>
                <a:gd name="T0" fmla="*/ 0 w 27"/>
                <a:gd name="T1" fmla="*/ 0 h 31"/>
                <a:gd name="T2" fmla="*/ 20 w 27"/>
                <a:gd name="T3" fmla="*/ 31 h 31"/>
                <a:gd name="T4" fmla="*/ 0 w 27"/>
                <a:gd name="T5" fmla="*/ 0 h 31"/>
              </a:gdLst>
              <a:ahLst/>
              <a:cxnLst>
                <a:cxn ang="0">
                  <a:pos x="T0" y="T1"/>
                </a:cxn>
                <a:cxn ang="0">
                  <a:pos x="T2" y="T3"/>
                </a:cxn>
                <a:cxn ang="0">
                  <a:pos x="T4" y="T5"/>
                </a:cxn>
              </a:cxnLst>
              <a:rect l="0" t="0" r="r" b="b"/>
              <a:pathLst>
                <a:path w="27" h="31">
                  <a:moveTo>
                    <a:pt x="0" y="0"/>
                  </a:moveTo>
                  <a:cubicBezTo>
                    <a:pt x="0" y="0"/>
                    <a:pt x="27" y="5"/>
                    <a:pt x="20" y="31"/>
                  </a:cubicBezTo>
                  <a:cubicBezTo>
                    <a:pt x="20" y="31"/>
                    <a:pt x="14" y="11"/>
                    <a:pt x="0"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2" name="Oval 746"/>
          <p:cNvSpPr>
            <a:spLocks noChangeArrowheads="1"/>
          </p:cNvSpPr>
          <p:nvPr/>
        </p:nvSpPr>
        <p:spPr bwMode="auto">
          <a:xfrm>
            <a:off x="4754024" y="2307674"/>
            <a:ext cx="137986" cy="139454"/>
          </a:xfrm>
          <a:prstGeom prst="ellipse">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Oval 748"/>
          <p:cNvSpPr>
            <a:spLocks noChangeArrowheads="1"/>
          </p:cNvSpPr>
          <p:nvPr/>
        </p:nvSpPr>
        <p:spPr bwMode="auto">
          <a:xfrm>
            <a:off x="4238780" y="2301803"/>
            <a:ext cx="143857" cy="137986"/>
          </a:xfrm>
          <a:prstGeom prst="ellipse">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Oval 750"/>
          <p:cNvSpPr>
            <a:spLocks noChangeArrowheads="1"/>
          </p:cNvSpPr>
          <p:nvPr/>
        </p:nvSpPr>
        <p:spPr bwMode="auto">
          <a:xfrm>
            <a:off x="5593682" y="3380734"/>
            <a:ext cx="137986" cy="137986"/>
          </a:xfrm>
          <a:prstGeom prst="ellipse">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Oval 752"/>
          <p:cNvSpPr>
            <a:spLocks noChangeArrowheads="1"/>
          </p:cNvSpPr>
          <p:nvPr/>
        </p:nvSpPr>
        <p:spPr bwMode="auto">
          <a:xfrm>
            <a:off x="4495669" y="4472876"/>
            <a:ext cx="145325" cy="137986"/>
          </a:xfrm>
          <a:prstGeom prst="ellipse">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Oval 750"/>
          <p:cNvSpPr>
            <a:spLocks noChangeArrowheads="1"/>
          </p:cNvSpPr>
          <p:nvPr/>
        </p:nvSpPr>
        <p:spPr bwMode="auto">
          <a:xfrm>
            <a:off x="3403850" y="2594241"/>
            <a:ext cx="137986" cy="137986"/>
          </a:xfrm>
          <a:prstGeom prst="ellipse">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TextBox 31"/>
          <p:cNvSpPr txBox="1"/>
          <p:nvPr/>
        </p:nvSpPr>
        <p:spPr>
          <a:xfrm>
            <a:off x="4139334" y="3681791"/>
            <a:ext cx="863865" cy="276999"/>
          </a:xfrm>
          <a:prstGeom prst="rect">
            <a:avLst/>
          </a:prstGeom>
          <a:noFill/>
        </p:spPr>
        <p:txBody>
          <a:bodyPr wrap="square" rtlCol="0">
            <a:spAutoFit/>
          </a:bodyPr>
          <a:lstStyle/>
          <a:p>
            <a:r>
              <a:rPr lang="zh-CN" altLang="en-US" sz="12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sz="12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36" name="Rounded Rectangle 35"/>
          <p:cNvSpPr/>
          <p:nvPr/>
        </p:nvSpPr>
        <p:spPr>
          <a:xfrm>
            <a:off x="1159361" y="1780456"/>
            <a:ext cx="1165200" cy="272988"/>
          </a:xfrm>
          <a:prstGeom prst="roundRect">
            <a:avLst>
              <a:gd name="adj" fmla="val 3180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TextBox 36"/>
          <p:cNvSpPr txBox="1"/>
          <p:nvPr/>
        </p:nvSpPr>
        <p:spPr>
          <a:xfrm>
            <a:off x="1241200" y="1758525"/>
            <a:ext cx="1001525" cy="307777"/>
          </a:xfrm>
          <a:prstGeom prst="rect">
            <a:avLst/>
          </a:prstGeom>
          <a:noFill/>
        </p:spPr>
        <p:txBody>
          <a:bodyPr wrap="square" rtlCol="0">
            <a:spAutoFit/>
          </a:bodyPr>
          <a:lstStyle/>
          <a:p>
            <a:r>
              <a:rPr lang="zh-CN" altLang="en-US"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39" name="Rounded Rectangle 38"/>
          <p:cNvSpPr/>
          <p:nvPr/>
        </p:nvSpPr>
        <p:spPr>
          <a:xfrm>
            <a:off x="1159361" y="3366818"/>
            <a:ext cx="1165200" cy="272988"/>
          </a:xfrm>
          <a:prstGeom prst="roundRect">
            <a:avLst>
              <a:gd name="adj" fmla="val 3180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TextBox 39"/>
          <p:cNvSpPr txBox="1"/>
          <p:nvPr/>
        </p:nvSpPr>
        <p:spPr>
          <a:xfrm>
            <a:off x="1241200" y="3344887"/>
            <a:ext cx="1001525" cy="307777"/>
          </a:xfrm>
          <a:prstGeom prst="rect">
            <a:avLst/>
          </a:prstGeom>
          <a:noFill/>
        </p:spPr>
        <p:txBody>
          <a:bodyPr wrap="square" rtlCol="0">
            <a:spAutoFit/>
          </a:bodyPr>
          <a:lstStyle/>
          <a:p>
            <a:r>
              <a:rPr lang="zh-CN" altLang="en-US"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42" name="Rounded Rectangle 41"/>
          <p:cNvSpPr/>
          <p:nvPr/>
        </p:nvSpPr>
        <p:spPr>
          <a:xfrm>
            <a:off x="6732240" y="1780456"/>
            <a:ext cx="1165200" cy="272988"/>
          </a:xfrm>
          <a:prstGeom prst="roundRect">
            <a:avLst>
              <a:gd name="adj" fmla="val 3180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TextBox 42"/>
          <p:cNvSpPr txBox="1"/>
          <p:nvPr/>
        </p:nvSpPr>
        <p:spPr>
          <a:xfrm>
            <a:off x="6814079" y="1758525"/>
            <a:ext cx="1001525" cy="307777"/>
          </a:xfrm>
          <a:prstGeom prst="rect">
            <a:avLst/>
          </a:prstGeom>
          <a:noFill/>
        </p:spPr>
        <p:txBody>
          <a:bodyPr wrap="square" rtlCol="0">
            <a:spAutoFit/>
          </a:bodyPr>
          <a:lstStyle/>
          <a:p>
            <a:r>
              <a:rPr lang="zh-CN" altLang="en-US"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45" name="Rounded Rectangle 44"/>
          <p:cNvSpPr/>
          <p:nvPr/>
        </p:nvSpPr>
        <p:spPr>
          <a:xfrm>
            <a:off x="6732240" y="3366818"/>
            <a:ext cx="1165200" cy="272988"/>
          </a:xfrm>
          <a:prstGeom prst="roundRect">
            <a:avLst>
              <a:gd name="adj" fmla="val 31802"/>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6" name="TextBox 45"/>
          <p:cNvSpPr txBox="1"/>
          <p:nvPr/>
        </p:nvSpPr>
        <p:spPr>
          <a:xfrm>
            <a:off x="6814079" y="3344887"/>
            <a:ext cx="1001525" cy="307777"/>
          </a:xfrm>
          <a:prstGeom prst="rect">
            <a:avLst/>
          </a:prstGeom>
          <a:noFill/>
        </p:spPr>
        <p:txBody>
          <a:bodyPr wrap="square" rtlCol="0">
            <a:spAutoFit/>
          </a:bodyPr>
          <a:lstStyle/>
          <a:p>
            <a:r>
              <a:rPr lang="zh-CN" altLang="en-US"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sz="1400" dirty="0">
              <a:solidFill>
                <a:schemeClr val="bg1"/>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48" name="TextBox 19">
            <a:extLst>
              <a:ext uri="{FF2B5EF4-FFF2-40B4-BE49-F238E27FC236}">
                <a16:creationId xmlns:a16="http://schemas.microsoft.com/office/drawing/2014/main" id="{388DE2B2-3D2E-4588-9DD2-828C901A0B8C}"/>
              </a:ext>
            </a:extLst>
          </p:cNvPr>
          <p:cNvSpPr txBox="1"/>
          <p:nvPr/>
        </p:nvSpPr>
        <p:spPr>
          <a:xfrm>
            <a:off x="1020905" y="2167271"/>
            <a:ext cx="1758205" cy="507831"/>
          </a:xfrm>
          <a:prstGeom prst="rect">
            <a:avLst/>
          </a:prstGeom>
          <a:noFill/>
        </p:spPr>
        <p:txBody>
          <a:bodyPr wrap="square" rtlCol="0">
            <a:spAutoFit/>
          </a:bodyPr>
          <a:lstStyle/>
          <a:p>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50" name="TextBox 19">
            <a:extLst>
              <a:ext uri="{FF2B5EF4-FFF2-40B4-BE49-F238E27FC236}">
                <a16:creationId xmlns:a16="http://schemas.microsoft.com/office/drawing/2014/main" id="{83C56E53-6263-409F-8D1E-C8678D140FA0}"/>
              </a:ext>
            </a:extLst>
          </p:cNvPr>
          <p:cNvSpPr txBox="1"/>
          <p:nvPr/>
        </p:nvSpPr>
        <p:spPr>
          <a:xfrm>
            <a:off x="6547838" y="2167271"/>
            <a:ext cx="1758205" cy="507831"/>
          </a:xfrm>
          <a:prstGeom prst="rect">
            <a:avLst/>
          </a:prstGeom>
          <a:noFill/>
        </p:spPr>
        <p:txBody>
          <a:bodyPr wrap="square" rtlCol="0">
            <a:spAutoFit/>
          </a:bodyPr>
          <a:lstStyle/>
          <a:p>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51" name="TextBox 19">
            <a:extLst>
              <a:ext uri="{FF2B5EF4-FFF2-40B4-BE49-F238E27FC236}">
                <a16:creationId xmlns:a16="http://schemas.microsoft.com/office/drawing/2014/main" id="{268D274E-22E0-473E-9DAD-C111313CDA5E}"/>
              </a:ext>
            </a:extLst>
          </p:cNvPr>
          <p:cNvSpPr txBox="1"/>
          <p:nvPr/>
        </p:nvSpPr>
        <p:spPr>
          <a:xfrm>
            <a:off x="1020905" y="3790842"/>
            <a:ext cx="1758205" cy="507831"/>
          </a:xfrm>
          <a:prstGeom prst="rect">
            <a:avLst/>
          </a:prstGeom>
          <a:noFill/>
        </p:spPr>
        <p:txBody>
          <a:bodyPr wrap="square" rtlCol="0">
            <a:spAutoFit/>
          </a:bodyPr>
          <a:lstStyle/>
          <a:p>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52" name="TextBox 19">
            <a:extLst>
              <a:ext uri="{FF2B5EF4-FFF2-40B4-BE49-F238E27FC236}">
                <a16:creationId xmlns:a16="http://schemas.microsoft.com/office/drawing/2014/main" id="{4C2DADF5-FD1A-434B-AB3F-6013D0336959}"/>
              </a:ext>
            </a:extLst>
          </p:cNvPr>
          <p:cNvSpPr txBox="1"/>
          <p:nvPr/>
        </p:nvSpPr>
        <p:spPr>
          <a:xfrm>
            <a:off x="6547838" y="3790842"/>
            <a:ext cx="1758205" cy="507831"/>
          </a:xfrm>
          <a:prstGeom prst="rect">
            <a:avLst/>
          </a:prstGeom>
          <a:noFill/>
        </p:spPr>
        <p:txBody>
          <a:bodyPr wrap="square" rtlCol="0">
            <a:spAutoFit/>
          </a:bodyPr>
          <a:lstStyle/>
          <a:p>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151902038"/>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up)">
                                      <p:cBhvr>
                                        <p:cTn id="7" dur="500"/>
                                        <p:tgtEl>
                                          <p:spTgt spid="19"/>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wipe(up)">
                                      <p:cBhvr>
                                        <p:cTn id="11" dur="500"/>
                                        <p:tgtEl>
                                          <p:spTgt spid="18"/>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up)">
                                      <p:cBhvr>
                                        <p:cTn id="15" dur="500"/>
                                        <p:tgtEl>
                                          <p:spTgt spid="17"/>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00"/>
                                        <p:tgtEl>
                                          <p:spTgt spid="16"/>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wipe(down)">
                                      <p:cBhvr>
                                        <p:cTn id="23" dur="500"/>
                                        <p:tgtEl>
                                          <p:spTgt spid="15"/>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wipe(down)">
                                      <p:cBhvr>
                                        <p:cTn id="27" dur="500"/>
                                        <p:tgtEl>
                                          <p:spTgt spid="14"/>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fade">
                                      <p:cBhvr>
                                        <p:cTn id="31" dur="500"/>
                                        <p:tgtEl>
                                          <p:spTgt spid="24"/>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fade">
                                      <p:cBhvr>
                                        <p:cTn id="35" dur="500"/>
                                        <p:tgtEl>
                                          <p:spTgt spid="31"/>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8"/>
                                        </p:tgtEl>
                                        <p:attrNameLst>
                                          <p:attrName>style.visibility</p:attrName>
                                        </p:attrNameLst>
                                      </p:cBhvr>
                                      <p:to>
                                        <p:strVal val="visible"/>
                                      </p:to>
                                    </p:set>
                                    <p:animEffect transition="in" filter="fade">
                                      <p:cBhvr>
                                        <p:cTn id="39" dur="500"/>
                                        <p:tgtEl>
                                          <p:spTgt spid="28"/>
                                        </p:tgtEl>
                                      </p:cBhvr>
                                    </p:animEffect>
                                  </p:childTnLst>
                                </p:cTn>
                              </p:par>
                            </p:childTnLst>
                          </p:cTn>
                        </p:par>
                        <p:par>
                          <p:cTn id="40" fill="hold">
                            <p:stCondLst>
                              <p:cond delay="4500"/>
                            </p:stCondLst>
                            <p:childTnLst>
                              <p:par>
                                <p:cTn id="41" presetID="10" presetClass="entr" presetSubtype="0" fill="hold" grpId="0" nodeType="afterEffect">
                                  <p:stCondLst>
                                    <p:cond delay="0"/>
                                  </p:stCondLst>
                                  <p:childTnLst>
                                    <p:set>
                                      <p:cBhvr>
                                        <p:cTn id="42" dur="1" fill="hold">
                                          <p:stCondLst>
                                            <p:cond delay="0"/>
                                          </p:stCondLst>
                                        </p:cTn>
                                        <p:tgtEl>
                                          <p:spTgt spid="26"/>
                                        </p:tgtEl>
                                        <p:attrNameLst>
                                          <p:attrName>style.visibility</p:attrName>
                                        </p:attrNameLst>
                                      </p:cBhvr>
                                      <p:to>
                                        <p:strVal val="visible"/>
                                      </p:to>
                                    </p:set>
                                    <p:animEffect transition="in" filter="fade">
                                      <p:cBhvr>
                                        <p:cTn id="43" dur="500"/>
                                        <p:tgtEl>
                                          <p:spTgt spid="26"/>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500"/>
                                        <p:tgtEl>
                                          <p:spTgt spid="22"/>
                                        </p:tgtEl>
                                      </p:cBhvr>
                                    </p:animEffect>
                                  </p:childTnLst>
                                </p:cTn>
                              </p:par>
                            </p:childTnLst>
                          </p:cTn>
                        </p:par>
                        <p:par>
                          <p:cTn id="48" fill="hold">
                            <p:stCondLst>
                              <p:cond delay="5500"/>
                            </p:stCondLst>
                            <p:childTnLst>
                              <p:par>
                                <p:cTn id="49" presetID="22" presetClass="entr" presetSubtype="4" fill="hold" grpId="0" nodeType="after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wipe(down)">
                                      <p:cBhvr>
                                        <p:cTn id="51" dur="500"/>
                                        <p:tgtEl>
                                          <p:spTgt spid="1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fade">
                                      <p:cBhvr>
                                        <p:cTn id="54" dur="500"/>
                                        <p:tgtEl>
                                          <p:spTgt spid="32"/>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fade">
                                      <p:cBhvr>
                                        <p:cTn id="57" dur="500"/>
                                        <p:tgtEl>
                                          <p:spTgt spid="13"/>
                                        </p:tgtEl>
                                      </p:cBhvr>
                                    </p:animEffect>
                                  </p:childTnLst>
                                </p:cTn>
                              </p:par>
                            </p:childTnLst>
                          </p:cTn>
                        </p:par>
                        <p:par>
                          <p:cTn id="58" fill="hold">
                            <p:stCondLst>
                              <p:cond delay="6000"/>
                            </p:stCondLst>
                            <p:childTnLst>
                              <p:par>
                                <p:cTn id="59" presetID="10" presetClass="entr" presetSubtype="0" fill="hold" nodeType="afterEffect">
                                  <p:stCondLst>
                                    <p:cond delay="0"/>
                                  </p:stCondLst>
                                  <p:childTnLst>
                                    <p:set>
                                      <p:cBhvr>
                                        <p:cTn id="60" dur="1" fill="hold">
                                          <p:stCondLst>
                                            <p:cond delay="0"/>
                                          </p:stCondLst>
                                        </p:cTn>
                                        <p:tgtEl>
                                          <p:spTgt spid="2"/>
                                        </p:tgtEl>
                                        <p:attrNameLst>
                                          <p:attrName>style.visibility</p:attrName>
                                        </p:attrNameLst>
                                      </p:cBhvr>
                                      <p:to>
                                        <p:strVal val="visible"/>
                                      </p:to>
                                    </p:set>
                                    <p:animEffect transition="in" filter="fade">
                                      <p:cBhvr>
                                        <p:cTn id="61" dur="500"/>
                                        <p:tgtEl>
                                          <p:spTgt spid="2"/>
                                        </p:tgtEl>
                                      </p:cBhvr>
                                    </p:animEffect>
                                  </p:childTnLst>
                                </p:cTn>
                              </p:par>
                            </p:childTnLst>
                          </p:cTn>
                        </p:par>
                        <p:par>
                          <p:cTn id="62" fill="hold">
                            <p:stCondLst>
                              <p:cond delay="6500"/>
                            </p:stCondLst>
                            <p:childTnLst>
                              <p:par>
                                <p:cTn id="63" presetID="10" presetClass="entr" presetSubtype="0" fill="hold" nodeType="afterEffect">
                                  <p:stCondLst>
                                    <p:cond delay="0"/>
                                  </p:stCondLst>
                                  <p:childTnLst>
                                    <p:set>
                                      <p:cBhvr>
                                        <p:cTn id="64" dur="1" fill="hold">
                                          <p:stCondLst>
                                            <p:cond delay="0"/>
                                          </p:stCondLst>
                                        </p:cTn>
                                        <p:tgtEl>
                                          <p:spTgt spid="3"/>
                                        </p:tgtEl>
                                        <p:attrNameLst>
                                          <p:attrName>style.visibility</p:attrName>
                                        </p:attrNameLst>
                                      </p:cBhvr>
                                      <p:to>
                                        <p:strVal val="visible"/>
                                      </p:to>
                                    </p:set>
                                    <p:animEffect transition="in" filter="fade">
                                      <p:cBhvr>
                                        <p:cTn id="65" dur="500"/>
                                        <p:tgtEl>
                                          <p:spTgt spid="3"/>
                                        </p:tgtEl>
                                      </p:cBhvr>
                                    </p:animEffect>
                                  </p:childTnLst>
                                </p:cTn>
                              </p:par>
                            </p:childTnLst>
                          </p:cTn>
                        </p:par>
                        <p:par>
                          <p:cTn id="66" fill="hold">
                            <p:stCondLst>
                              <p:cond delay="7000"/>
                            </p:stCondLst>
                            <p:childTnLst>
                              <p:par>
                                <p:cTn id="67" presetID="16" presetClass="entr" presetSubtype="21" fill="hold" grpId="0" nodeType="after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barn(inVertical)">
                                      <p:cBhvr>
                                        <p:cTn id="69" dur="500"/>
                                        <p:tgtEl>
                                          <p:spTgt spid="36"/>
                                        </p:tgtEl>
                                      </p:cBhvr>
                                    </p:animEffect>
                                  </p:childTnLst>
                                </p:cTn>
                              </p:par>
                            </p:childTnLst>
                          </p:cTn>
                        </p:par>
                        <p:par>
                          <p:cTn id="70" fill="hold">
                            <p:stCondLst>
                              <p:cond delay="7500"/>
                            </p:stCondLst>
                            <p:childTnLst>
                              <p:par>
                                <p:cTn id="71" presetID="16" presetClass="entr" presetSubtype="21" fill="hold" grpId="0" nodeType="afterEffect">
                                  <p:stCondLst>
                                    <p:cond delay="0"/>
                                  </p:stCondLst>
                                  <p:childTnLst>
                                    <p:set>
                                      <p:cBhvr>
                                        <p:cTn id="72" dur="1" fill="hold">
                                          <p:stCondLst>
                                            <p:cond delay="0"/>
                                          </p:stCondLst>
                                        </p:cTn>
                                        <p:tgtEl>
                                          <p:spTgt spid="39"/>
                                        </p:tgtEl>
                                        <p:attrNameLst>
                                          <p:attrName>style.visibility</p:attrName>
                                        </p:attrNameLst>
                                      </p:cBhvr>
                                      <p:to>
                                        <p:strVal val="visible"/>
                                      </p:to>
                                    </p:set>
                                    <p:animEffect transition="in" filter="barn(inVertical)">
                                      <p:cBhvr>
                                        <p:cTn id="73" dur="500"/>
                                        <p:tgtEl>
                                          <p:spTgt spid="39"/>
                                        </p:tgtEl>
                                      </p:cBhvr>
                                    </p:animEffect>
                                  </p:childTnLst>
                                </p:cTn>
                              </p:par>
                            </p:childTnLst>
                          </p:cTn>
                        </p:par>
                        <p:par>
                          <p:cTn id="74" fill="hold">
                            <p:stCondLst>
                              <p:cond delay="8000"/>
                            </p:stCondLst>
                            <p:childTnLst>
                              <p:par>
                                <p:cTn id="75" presetID="16" presetClass="entr" presetSubtype="21" fill="hold" grpId="0" nodeType="afterEffect">
                                  <p:stCondLst>
                                    <p:cond delay="0"/>
                                  </p:stCondLst>
                                  <p:childTnLst>
                                    <p:set>
                                      <p:cBhvr>
                                        <p:cTn id="76" dur="1" fill="hold">
                                          <p:stCondLst>
                                            <p:cond delay="0"/>
                                          </p:stCondLst>
                                        </p:cTn>
                                        <p:tgtEl>
                                          <p:spTgt spid="42"/>
                                        </p:tgtEl>
                                        <p:attrNameLst>
                                          <p:attrName>style.visibility</p:attrName>
                                        </p:attrNameLst>
                                      </p:cBhvr>
                                      <p:to>
                                        <p:strVal val="visible"/>
                                      </p:to>
                                    </p:set>
                                    <p:animEffect transition="in" filter="barn(inVertical)">
                                      <p:cBhvr>
                                        <p:cTn id="77" dur="500"/>
                                        <p:tgtEl>
                                          <p:spTgt spid="42"/>
                                        </p:tgtEl>
                                      </p:cBhvr>
                                    </p:animEffect>
                                  </p:childTnLst>
                                </p:cTn>
                              </p:par>
                            </p:childTnLst>
                          </p:cTn>
                        </p:par>
                        <p:par>
                          <p:cTn id="78" fill="hold">
                            <p:stCondLst>
                              <p:cond delay="8500"/>
                            </p:stCondLst>
                            <p:childTnLst>
                              <p:par>
                                <p:cTn id="79" presetID="16" presetClass="entr" presetSubtype="21" fill="hold" grpId="0" nodeType="afterEffect">
                                  <p:stCondLst>
                                    <p:cond delay="0"/>
                                  </p:stCondLst>
                                  <p:childTnLst>
                                    <p:set>
                                      <p:cBhvr>
                                        <p:cTn id="80" dur="1" fill="hold">
                                          <p:stCondLst>
                                            <p:cond delay="0"/>
                                          </p:stCondLst>
                                        </p:cTn>
                                        <p:tgtEl>
                                          <p:spTgt spid="45"/>
                                        </p:tgtEl>
                                        <p:attrNameLst>
                                          <p:attrName>style.visibility</p:attrName>
                                        </p:attrNameLst>
                                      </p:cBhvr>
                                      <p:to>
                                        <p:strVal val="visible"/>
                                      </p:to>
                                    </p:set>
                                    <p:animEffect transition="in" filter="barn(inVertical)">
                                      <p:cBhvr>
                                        <p:cTn id="81" dur="500"/>
                                        <p:tgtEl>
                                          <p:spTgt spid="45"/>
                                        </p:tgtEl>
                                      </p:cBhvr>
                                    </p:animEffect>
                                  </p:childTnLst>
                                </p:cTn>
                              </p:par>
                            </p:childTnLst>
                          </p:cTn>
                        </p:par>
                        <p:par>
                          <p:cTn id="82" fill="hold">
                            <p:stCondLst>
                              <p:cond delay="9000"/>
                            </p:stCondLst>
                            <p:childTnLst>
                              <p:par>
                                <p:cTn id="83" presetID="2" presetClass="entr" presetSubtype="8" fill="hold" grpId="0" nodeType="afterEffect">
                                  <p:stCondLst>
                                    <p:cond delay="0"/>
                                  </p:stCondLst>
                                  <p:childTnLst>
                                    <p:set>
                                      <p:cBhvr>
                                        <p:cTn id="84" dur="1" fill="hold">
                                          <p:stCondLst>
                                            <p:cond delay="0"/>
                                          </p:stCondLst>
                                        </p:cTn>
                                        <p:tgtEl>
                                          <p:spTgt spid="37"/>
                                        </p:tgtEl>
                                        <p:attrNameLst>
                                          <p:attrName>style.visibility</p:attrName>
                                        </p:attrNameLst>
                                      </p:cBhvr>
                                      <p:to>
                                        <p:strVal val="visible"/>
                                      </p:to>
                                    </p:set>
                                    <p:anim calcmode="lin" valueType="num">
                                      <p:cBhvr additive="base">
                                        <p:cTn id="85" dur="250" fill="hold"/>
                                        <p:tgtEl>
                                          <p:spTgt spid="37"/>
                                        </p:tgtEl>
                                        <p:attrNameLst>
                                          <p:attrName>ppt_x</p:attrName>
                                        </p:attrNameLst>
                                      </p:cBhvr>
                                      <p:tavLst>
                                        <p:tav tm="0">
                                          <p:val>
                                            <p:strVal val="0-#ppt_w/2"/>
                                          </p:val>
                                        </p:tav>
                                        <p:tav tm="100000">
                                          <p:val>
                                            <p:strVal val="#ppt_x"/>
                                          </p:val>
                                        </p:tav>
                                      </p:tavLst>
                                    </p:anim>
                                    <p:anim calcmode="lin" valueType="num">
                                      <p:cBhvr additive="base">
                                        <p:cTn id="86" dur="250" fill="hold"/>
                                        <p:tgtEl>
                                          <p:spTgt spid="37"/>
                                        </p:tgtEl>
                                        <p:attrNameLst>
                                          <p:attrName>ppt_y</p:attrName>
                                        </p:attrNameLst>
                                      </p:cBhvr>
                                      <p:tavLst>
                                        <p:tav tm="0">
                                          <p:val>
                                            <p:strVal val="#ppt_y"/>
                                          </p:val>
                                        </p:tav>
                                        <p:tav tm="100000">
                                          <p:val>
                                            <p:strVal val="#ppt_y"/>
                                          </p:val>
                                        </p:tav>
                                      </p:tavLst>
                                    </p:anim>
                                  </p:childTnLst>
                                </p:cTn>
                              </p:par>
                            </p:childTnLst>
                          </p:cTn>
                        </p:par>
                        <p:par>
                          <p:cTn id="87" fill="hold">
                            <p:stCondLst>
                              <p:cond delay="9250"/>
                            </p:stCondLst>
                            <p:childTnLst>
                              <p:par>
                                <p:cTn id="88" presetID="2" presetClass="entr" presetSubtype="8" fill="hold" grpId="0" nodeType="afterEffect">
                                  <p:stCondLst>
                                    <p:cond delay="0"/>
                                  </p:stCondLst>
                                  <p:childTnLst>
                                    <p:set>
                                      <p:cBhvr>
                                        <p:cTn id="89" dur="1" fill="hold">
                                          <p:stCondLst>
                                            <p:cond delay="0"/>
                                          </p:stCondLst>
                                        </p:cTn>
                                        <p:tgtEl>
                                          <p:spTgt spid="40"/>
                                        </p:tgtEl>
                                        <p:attrNameLst>
                                          <p:attrName>style.visibility</p:attrName>
                                        </p:attrNameLst>
                                      </p:cBhvr>
                                      <p:to>
                                        <p:strVal val="visible"/>
                                      </p:to>
                                    </p:set>
                                    <p:anim calcmode="lin" valueType="num">
                                      <p:cBhvr additive="base">
                                        <p:cTn id="90" dur="250" fill="hold"/>
                                        <p:tgtEl>
                                          <p:spTgt spid="40"/>
                                        </p:tgtEl>
                                        <p:attrNameLst>
                                          <p:attrName>ppt_x</p:attrName>
                                        </p:attrNameLst>
                                      </p:cBhvr>
                                      <p:tavLst>
                                        <p:tav tm="0">
                                          <p:val>
                                            <p:strVal val="0-#ppt_w/2"/>
                                          </p:val>
                                        </p:tav>
                                        <p:tav tm="100000">
                                          <p:val>
                                            <p:strVal val="#ppt_x"/>
                                          </p:val>
                                        </p:tav>
                                      </p:tavLst>
                                    </p:anim>
                                    <p:anim calcmode="lin" valueType="num">
                                      <p:cBhvr additive="base">
                                        <p:cTn id="91" dur="250" fill="hold"/>
                                        <p:tgtEl>
                                          <p:spTgt spid="40"/>
                                        </p:tgtEl>
                                        <p:attrNameLst>
                                          <p:attrName>ppt_y</p:attrName>
                                        </p:attrNameLst>
                                      </p:cBhvr>
                                      <p:tavLst>
                                        <p:tav tm="0">
                                          <p:val>
                                            <p:strVal val="#ppt_y"/>
                                          </p:val>
                                        </p:tav>
                                        <p:tav tm="100000">
                                          <p:val>
                                            <p:strVal val="#ppt_y"/>
                                          </p:val>
                                        </p:tav>
                                      </p:tavLst>
                                    </p:anim>
                                  </p:childTnLst>
                                </p:cTn>
                              </p:par>
                            </p:childTnLst>
                          </p:cTn>
                        </p:par>
                        <p:par>
                          <p:cTn id="92" fill="hold">
                            <p:stCondLst>
                              <p:cond delay="9500"/>
                            </p:stCondLst>
                            <p:childTnLst>
                              <p:par>
                                <p:cTn id="93" presetID="2" presetClass="entr" presetSubtype="2" fill="hold" grpId="0" nodeType="afterEffect">
                                  <p:stCondLst>
                                    <p:cond delay="0"/>
                                  </p:stCondLst>
                                  <p:childTnLst>
                                    <p:set>
                                      <p:cBhvr>
                                        <p:cTn id="94" dur="1" fill="hold">
                                          <p:stCondLst>
                                            <p:cond delay="0"/>
                                          </p:stCondLst>
                                        </p:cTn>
                                        <p:tgtEl>
                                          <p:spTgt spid="43"/>
                                        </p:tgtEl>
                                        <p:attrNameLst>
                                          <p:attrName>style.visibility</p:attrName>
                                        </p:attrNameLst>
                                      </p:cBhvr>
                                      <p:to>
                                        <p:strVal val="visible"/>
                                      </p:to>
                                    </p:set>
                                    <p:anim calcmode="lin" valueType="num">
                                      <p:cBhvr additive="base">
                                        <p:cTn id="95" dur="250" fill="hold"/>
                                        <p:tgtEl>
                                          <p:spTgt spid="43"/>
                                        </p:tgtEl>
                                        <p:attrNameLst>
                                          <p:attrName>ppt_x</p:attrName>
                                        </p:attrNameLst>
                                      </p:cBhvr>
                                      <p:tavLst>
                                        <p:tav tm="0">
                                          <p:val>
                                            <p:strVal val="1+#ppt_w/2"/>
                                          </p:val>
                                        </p:tav>
                                        <p:tav tm="100000">
                                          <p:val>
                                            <p:strVal val="#ppt_x"/>
                                          </p:val>
                                        </p:tav>
                                      </p:tavLst>
                                    </p:anim>
                                    <p:anim calcmode="lin" valueType="num">
                                      <p:cBhvr additive="base">
                                        <p:cTn id="96" dur="250" fill="hold"/>
                                        <p:tgtEl>
                                          <p:spTgt spid="43"/>
                                        </p:tgtEl>
                                        <p:attrNameLst>
                                          <p:attrName>ppt_y</p:attrName>
                                        </p:attrNameLst>
                                      </p:cBhvr>
                                      <p:tavLst>
                                        <p:tav tm="0">
                                          <p:val>
                                            <p:strVal val="#ppt_y"/>
                                          </p:val>
                                        </p:tav>
                                        <p:tav tm="100000">
                                          <p:val>
                                            <p:strVal val="#ppt_y"/>
                                          </p:val>
                                        </p:tav>
                                      </p:tavLst>
                                    </p:anim>
                                  </p:childTnLst>
                                </p:cTn>
                              </p:par>
                            </p:childTnLst>
                          </p:cTn>
                        </p:par>
                        <p:par>
                          <p:cTn id="97" fill="hold">
                            <p:stCondLst>
                              <p:cond delay="9750"/>
                            </p:stCondLst>
                            <p:childTnLst>
                              <p:par>
                                <p:cTn id="98" presetID="2" presetClass="entr" presetSubtype="2" fill="hold" grpId="0" nodeType="afterEffect">
                                  <p:stCondLst>
                                    <p:cond delay="0"/>
                                  </p:stCondLst>
                                  <p:childTnLst>
                                    <p:set>
                                      <p:cBhvr>
                                        <p:cTn id="99" dur="1" fill="hold">
                                          <p:stCondLst>
                                            <p:cond delay="0"/>
                                          </p:stCondLst>
                                        </p:cTn>
                                        <p:tgtEl>
                                          <p:spTgt spid="46"/>
                                        </p:tgtEl>
                                        <p:attrNameLst>
                                          <p:attrName>style.visibility</p:attrName>
                                        </p:attrNameLst>
                                      </p:cBhvr>
                                      <p:to>
                                        <p:strVal val="visible"/>
                                      </p:to>
                                    </p:set>
                                    <p:anim calcmode="lin" valueType="num">
                                      <p:cBhvr additive="base">
                                        <p:cTn id="100" dur="250" fill="hold"/>
                                        <p:tgtEl>
                                          <p:spTgt spid="46"/>
                                        </p:tgtEl>
                                        <p:attrNameLst>
                                          <p:attrName>ppt_x</p:attrName>
                                        </p:attrNameLst>
                                      </p:cBhvr>
                                      <p:tavLst>
                                        <p:tav tm="0">
                                          <p:val>
                                            <p:strVal val="1+#ppt_w/2"/>
                                          </p:val>
                                        </p:tav>
                                        <p:tav tm="100000">
                                          <p:val>
                                            <p:strVal val="#ppt_x"/>
                                          </p:val>
                                        </p:tav>
                                      </p:tavLst>
                                    </p:anim>
                                    <p:anim calcmode="lin" valueType="num">
                                      <p:cBhvr additive="base">
                                        <p:cTn id="101" dur="250" fill="hold"/>
                                        <p:tgtEl>
                                          <p:spTgt spid="46"/>
                                        </p:tgtEl>
                                        <p:attrNameLst>
                                          <p:attrName>ppt_y</p:attrName>
                                        </p:attrNameLst>
                                      </p:cBhvr>
                                      <p:tavLst>
                                        <p:tav tm="0">
                                          <p:val>
                                            <p:strVal val="#ppt_y"/>
                                          </p:val>
                                        </p:tav>
                                        <p:tav tm="100000">
                                          <p:val>
                                            <p:strVal val="#ppt_y"/>
                                          </p:val>
                                        </p:tav>
                                      </p:tavLst>
                                    </p:anim>
                                  </p:childTnLst>
                                </p:cTn>
                              </p:par>
                            </p:childTnLst>
                          </p:cTn>
                        </p:par>
                      </p:childTnLst>
                    </p:cTn>
                  </p:par>
                  <p:par>
                    <p:cTn id="102" fill="hold">
                      <p:stCondLst>
                        <p:cond delay="indefinite"/>
                      </p:stCondLst>
                      <p:childTnLst>
                        <p:par>
                          <p:cTn id="103" fill="hold">
                            <p:stCondLst>
                              <p:cond delay="0"/>
                            </p:stCondLst>
                            <p:childTnLst>
                              <p:par>
                                <p:cTn id="104" presetID="50" presetClass="entr" presetSubtype="0" decel="100000" fill="hold" grpId="0" nodeType="clickEffect">
                                  <p:stCondLst>
                                    <p:cond delay="0"/>
                                  </p:stCondLst>
                                  <p:childTnLst>
                                    <p:set>
                                      <p:cBhvr>
                                        <p:cTn id="105" dur="1" fill="hold">
                                          <p:stCondLst>
                                            <p:cond delay="0"/>
                                          </p:stCondLst>
                                        </p:cTn>
                                        <p:tgtEl>
                                          <p:spTgt spid="48"/>
                                        </p:tgtEl>
                                        <p:attrNameLst>
                                          <p:attrName>style.visibility</p:attrName>
                                        </p:attrNameLst>
                                      </p:cBhvr>
                                      <p:to>
                                        <p:strVal val="visible"/>
                                      </p:to>
                                    </p:set>
                                    <p:anim calcmode="lin" valueType="num">
                                      <p:cBhvr>
                                        <p:cTn id="106" dur="250" fill="hold"/>
                                        <p:tgtEl>
                                          <p:spTgt spid="48"/>
                                        </p:tgtEl>
                                        <p:attrNameLst>
                                          <p:attrName>ppt_w</p:attrName>
                                        </p:attrNameLst>
                                      </p:cBhvr>
                                      <p:tavLst>
                                        <p:tav tm="0">
                                          <p:val>
                                            <p:strVal val="#ppt_w+.3"/>
                                          </p:val>
                                        </p:tav>
                                        <p:tav tm="100000">
                                          <p:val>
                                            <p:strVal val="#ppt_w"/>
                                          </p:val>
                                        </p:tav>
                                      </p:tavLst>
                                    </p:anim>
                                    <p:anim calcmode="lin" valueType="num">
                                      <p:cBhvr>
                                        <p:cTn id="107" dur="250" fill="hold"/>
                                        <p:tgtEl>
                                          <p:spTgt spid="48"/>
                                        </p:tgtEl>
                                        <p:attrNameLst>
                                          <p:attrName>ppt_h</p:attrName>
                                        </p:attrNameLst>
                                      </p:cBhvr>
                                      <p:tavLst>
                                        <p:tav tm="0">
                                          <p:val>
                                            <p:strVal val="#ppt_h"/>
                                          </p:val>
                                        </p:tav>
                                        <p:tav tm="100000">
                                          <p:val>
                                            <p:strVal val="#ppt_h"/>
                                          </p:val>
                                        </p:tav>
                                      </p:tavLst>
                                    </p:anim>
                                    <p:animEffect transition="in" filter="fade">
                                      <p:cBhvr>
                                        <p:cTn id="108" dur="250"/>
                                        <p:tgtEl>
                                          <p:spTgt spid="48"/>
                                        </p:tgtEl>
                                      </p:cBhvr>
                                    </p:animEffect>
                                  </p:childTnLst>
                                </p:cTn>
                              </p:par>
                            </p:childTnLst>
                          </p:cTn>
                        </p:par>
                      </p:childTnLst>
                    </p:cTn>
                  </p:par>
                  <p:par>
                    <p:cTn id="109" fill="hold">
                      <p:stCondLst>
                        <p:cond delay="indefinite"/>
                      </p:stCondLst>
                      <p:childTnLst>
                        <p:par>
                          <p:cTn id="110" fill="hold">
                            <p:stCondLst>
                              <p:cond delay="0"/>
                            </p:stCondLst>
                            <p:childTnLst>
                              <p:par>
                                <p:cTn id="111" presetID="50" presetClass="entr" presetSubtype="0" decel="100000" fill="hold" grpId="0" nodeType="clickEffect">
                                  <p:stCondLst>
                                    <p:cond delay="0"/>
                                  </p:stCondLst>
                                  <p:childTnLst>
                                    <p:set>
                                      <p:cBhvr>
                                        <p:cTn id="112" dur="1" fill="hold">
                                          <p:stCondLst>
                                            <p:cond delay="0"/>
                                          </p:stCondLst>
                                        </p:cTn>
                                        <p:tgtEl>
                                          <p:spTgt spid="50"/>
                                        </p:tgtEl>
                                        <p:attrNameLst>
                                          <p:attrName>style.visibility</p:attrName>
                                        </p:attrNameLst>
                                      </p:cBhvr>
                                      <p:to>
                                        <p:strVal val="visible"/>
                                      </p:to>
                                    </p:set>
                                    <p:anim calcmode="lin" valueType="num">
                                      <p:cBhvr>
                                        <p:cTn id="113" dur="250" fill="hold"/>
                                        <p:tgtEl>
                                          <p:spTgt spid="50"/>
                                        </p:tgtEl>
                                        <p:attrNameLst>
                                          <p:attrName>ppt_w</p:attrName>
                                        </p:attrNameLst>
                                      </p:cBhvr>
                                      <p:tavLst>
                                        <p:tav tm="0">
                                          <p:val>
                                            <p:strVal val="#ppt_w+.3"/>
                                          </p:val>
                                        </p:tav>
                                        <p:tav tm="100000">
                                          <p:val>
                                            <p:strVal val="#ppt_w"/>
                                          </p:val>
                                        </p:tav>
                                      </p:tavLst>
                                    </p:anim>
                                    <p:anim calcmode="lin" valueType="num">
                                      <p:cBhvr>
                                        <p:cTn id="114" dur="250" fill="hold"/>
                                        <p:tgtEl>
                                          <p:spTgt spid="50"/>
                                        </p:tgtEl>
                                        <p:attrNameLst>
                                          <p:attrName>ppt_h</p:attrName>
                                        </p:attrNameLst>
                                      </p:cBhvr>
                                      <p:tavLst>
                                        <p:tav tm="0">
                                          <p:val>
                                            <p:strVal val="#ppt_h"/>
                                          </p:val>
                                        </p:tav>
                                        <p:tav tm="100000">
                                          <p:val>
                                            <p:strVal val="#ppt_h"/>
                                          </p:val>
                                        </p:tav>
                                      </p:tavLst>
                                    </p:anim>
                                    <p:animEffect transition="in" filter="fade">
                                      <p:cBhvr>
                                        <p:cTn id="115" dur="250"/>
                                        <p:tgtEl>
                                          <p:spTgt spid="50"/>
                                        </p:tgtEl>
                                      </p:cBhvr>
                                    </p:animEffect>
                                  </p:childTnLst>
                                </p:cTn>
                              </p:par>
                            </p:childTnLst>
                          </p:cTn>
                        </p:par>
                      </p:childTnLst>
                    </p:cTn>
                  </p:par>
                  <p:par>
                    <p:cTn id="116" fill="hold">
                      <p:stCondLst>
                        <p:cond delay="indefinite"/>
                      </p:stCondLst>
                      <p:childTnLst>
                        <p:par>
                          <p:cTn id="117" fill="hold">
                            <p:stCondLst>
                              <p:cond delay="0"/>
                            </p:stCondLst>
                            <p:childTnLst>
                              <p:par>
                                <p:cTn id="118" presetID="50" presetClass="entr" presetSubtype="0" decel="100000" fill="hold" grpId="0" nodeType="clickEffect">
                                  <p:stCondLst>
                                    <p:cond delay="0"/>
                                  </p:stCondLst>
                                  <p:childTnLst>
                                    <p:set>
                                      <p:cBhvr>
                                        <p:cTn id="119" dur="1" fill="hold">
                                          <p:stCondLst>
                                            <p:cond delay="0"/>
                                          </p:stCondLst>
                                        </p:cTn>
                                        <p:tgtEl>
                                          <p:spTgt spid="51"/>
                                        </p:tgtEl>
                                        <p:attrNameLst>
                                          <p:attrName>style.visibility</p:attrName>
                                        </p:attrNameLst>
                                      </p:cBhvr>
                                      <p:to>
                                        <p:strVal val="visible"/>
                                      </p:to>
                                    </p:set>
                                    <p:anim calcmode="lin" valueType="num">
                                      <p:cBhvr>
                                        <p:cTn id="120" dur="250" fill="hold"/>
                                        <p:tgtEl>
                                          <p:spTgt spid="51"/>
                                        </p:tgtEl>
                                        <p:attrNameLst>
                                          <p:attrName>ppt_w</p:attrName>
                                        </p:attrNameLst>
                                      </p:cBhvr>
                                      <p:tavLst>
                                        <p:tav tm="0">
                                          <p:val>
                                            <p:strVal val="#ppt_w+.3"/>
                                          </p:val>
                                        </p:tav>
                                        <p:tav tm="100000">
                                          <p:val>
                                            <p:strVal val="#ppt_w"/>
                                          </p:val>
                                        </p:tav>
                                      </p:tavLst>
                                    </p:anim>
                                    <p:anim calcmode="lin" valueType="num">
                                      <p:cBhvr>
                                        <p:cTn id="121" dur="250" fill="hold"/>
                                        <p:tgtEl>
                                          <p:spTgt spid="51"/>
                                        </p:tgtEl>
                                        <p:attrNameLst>
                                          <p:attrName>ppt_h</p:attrName>
                                        </p:attrNameLst>
                                      </p:cBhvr>
                                      <p:tavLst>
                                        <p:tav tm="0">
                                          <p:val>
                                            <p:strVal val="#ppt_h"/>
                                          </p:val>
                                        </p:tav>
                                        <p:tav tm="100000">
                                          <p:val>
                                            <p:strVal val="#ppt_h"/>
                                          </p:val>
                                        </p:tav>
                                      </p:tavLst>
                                    </p:anim>
                                    <p:animEffect transition="in" filter="fade">
                                      <p:cBhvr>
                                        <p:cTn id="122" dur="250"/>
                                        <p:tgtEl>
                                          <p:spTgt spid="51"/>
                                        </p:tgtEl>
                                      </p:cBhvr>
                                    </p:animEffect>
                                  </p:childTnLst>
                                </p:cTn>
                              </p:par>
                            </p:childTnLst>
                          </p:cTn>
                        </p:par>
                      </p:childTnLst>
                    </p:cTn>
                  </p:par>
                  <p:par>
                    <p:cTn id="123" fill="hold">
                      <p:stCondLst>
                        <p:cond delay="indefinite"/>
                      </p:stCondLst>
                      <p:childTnLst>
                        <p:par>
                          <p:cTn id="124" fill="hold">
                            <p:stCondLst>
                              <p:cond delay="0"/>
                            </p:stCondLst>
                            <p:childTnLst>
                              <p:par>
                                <p:cTn id="125" presetID="50" presetClass="entr" presetSubtype="0" decel="100000" fill="hold" grpId="0" nodeType="clickEffect">
                                  <p:stCondLst>
                                    <p:cond delay="0"/>
                                  </p:stCondLst>
                                  <p:childTnLst>
                                    <p:set>
                                      <p:cBhvr>
                                        <p:cTn id="126" dur="1" fill="hold">
                                          <p:stCondLst>
                                            <p:cond delay="0"/>
                                          </p:stCondLst>
                                        </p:cTn>
                                        <p:tgtEl>
                                          <p:spTgt spid="52"/>
                                        </p:tgtEl>
                                        <p:attrNameLst>
                                          <p:attrName>style.visibility</p:attrName>
                                        </p:attrNameLst>
                                      </p:cBhvr>
                                      <p:to>
                                        <p:strVal val="visible"/>
                                      </p:to>
                                    </p:set>
                                    <p:anim calcmode="lin" valueType="num">
                                      <p:cBhvr>
                                        <p:cTn id="127" dur="250" fill="hold"/>
                                        <p:tgtEl>
                                          <p:spTgt spid="52"/>
                                        </p:tgtEl>
                                        <p:attrNameLst>
                                          <p:attrName>ppt_w</p:attrName>
                                        </p:attrNameLst>
                                      </p:cBhvr>
                                      <p:tavLst>
                                        <p:tav tm="0">
                                          <p:val>
                                            <p:strVal val="#ppt_w+.3"/>
                                          </p:val>
                                        </p:tav>
                                        <p:tav tm="100000">
                                          <p:val>
                                            <p:strVal val="#ppt_w"/>
                                          </p:val>
                                        </p:tav>
                                      </p:tavLst>
                                    </p:anim>
                                    <p:anim calcmode="lin" valueType="num">
                                      <p:cBhvr>
                                        <p:cTn id="128" dur="250" fill="hold"/>
                                        <p:tgtEl>
                                          <p:spTgt spid="52"/>
                                        </p:tgtEl>
                                        <p:attrNameLst>
                                          <p:attrName>ppt_h</p:attrName>
                                        </p:attrNameLst>
                                      </p:cBhvr>
                                      <p:tavLst>
                                        <p:tav tm="0">
                                          <p:val>
                                            <p:strVal val="#ppt_h"/>
                                          </p:val>
                                        </p:tav>
                                        <p:tav tm="100000">
                                          <p:val>
                                            <p:strVal val="#ppt_h"/>
                                          </p:val>
                                        </p:tav>
                                      </p:tavLst>
                                    </p:anim>
                                    <p:animEffect transition="in" filter="fade">
                                      <p:cBhvr>
                                        <p:cTn id="129" dur="25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4" grpId="0" animBg="1"/>
      <p:bldP spid="15" grpId="0" animBg="1"/>
      <p:bldP spid="16" grpId="0" animBg="1"/>
      <p:bldP spid="17" grpId="0" animBg="1"/>
      <p:bldP spid="18" grpId="0" animBg="1"/>
      <p:bldP spid="19" grpId="0" animBg="1"/>
      <p:bldP spid="22" grpId="0" animBg="1"/>
      <p:bldP spid="24" grpId="0" animBg="1"/>
      <p:bldP spid="26" grpId="0" animBg="1"/>
      <p:bldP spid="28" grpId="0" animBg="1"/>
      <p:bldP spid="31" grpId="0" animBg="1"/>
      <p:bldP spid="32" grpId="0"/>
      <p:bldP spid="36" grpId="0" animBg="1"/>
      <p:bldP spid="37" grpId="0"/>
      <p:bldP spid="39" grpId="0" animBg="1"/>
      <p:bldP spid="40" grpId="0"/>
      <p:bldP spid="42" grpId="0" animBg="1"/>
      <p:bldP spid="43" grpId="0"/>
      <p:bldP spid="45" grpId="0" animBg="1"/>
      <p:bldP spid="46" grpId="0"/>
      <p:bldP spid="48" grpId="0"/>
      <p:bldP spid="50" grpId="0"/>
      <p:bldP spid="51" grpId="0"/>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903" name="Picture 2" descr="C:\Users\Thinkpad\Desktop\e3e3.png"/>
          <p:cNvPicPr>
            <a:picLocks noChangeAspect="1" noChangeArrowheads="1"/>
          </p:cNvPicPr>
          <p:nvPr/>
        </p:nvPicPr>
        <p:blipFill>
          <a:blip r:embed="rId2" cstate="print"/>
          <a:srcRect/>
          <a:stretch>
            <a:fillRect/>
          </a:stretch>
        </p:blipFill>
        <p:spPr bwMode="auto">
          <a:xfrm>
            <a:off x="5394325" y="567086"/>
            <a:ext cx="3749675" cy="2768119"/>
          </a:xfrm>
          <a:prstGeom prst="rect">
            <a:avLst/>
          </a:prstGeom>
          <a:noFill/>
          <a:ln w="9525">
            <a:noFill/>
            <a:miter lim="800000"/>
            <a:headEnd/>
            <a:tailEnd/>
          </a:ln>
        </p:spPr>
      </p:pic>
      <p:grpSp>
        <p:nvGrpSpPr>
          <p:cNvPr id="2" name="组合 93"/>
          <p:cNvGrpSpPr>
            <a:grpSpLocks/>
          </p:cNvGrpSpPr>
          <p:nvPr/>
        </p:nvGrpSpPr>
        <p:grpSpPr bwMode="auto">
          <a:xfrm>
            <a:off x="5087939" y="695651"/>
            <a:ext cx="1009650" cy="909480"/>
            <a:chOff x="0" y="0"/>
            <a:chExt cx="1116000" cy="1116000"/>
          </a:xfrm>
        </p:grpSpPr>
        <p:grpSp>
          <p:nvGrpSpPr>
            <p:cNvPr id="3" name="组合 94"/>
            <p:cNvGrpSpPr>
              <a:grpSpLocks noChangeAspect="1"/>
            </p:cNvGrpSpPr>
            <p:nvPr/>
          </p:nvGrpSpPr>
          <p:grpSpPr bwMode="auto">
            <a:xfrm>
              <a:off x="0" y="0"/>
              <a:ext cx="1116000" cy="1116000"/>
              <a:chOff x="0" y="0"/>
              <a:chExt cx="1116000" cy="1116000"/>
            </a:xfrm>
          </p:grpSpPr>
          <p:sp>
            <p:nvSpPr>
              <p:cNvPr id="27669" name="椭圆 96"/>
              <p:cNvSpPr>
                <a:spLocks noChangeAspect="1" noChangeArrowheads="1"/>
              </p:cNvSpPr>
              <p:nvPr/>
            </p:nvSpPr>
            <p:spPr bwMode="auto">
              <a:xfrm>
                <a:off x="0" y="0"/>
                <a:ext cx="1116000" cy="1116000"/>
              </a:xfrm>
              <a:prstGeom prst="ellipse">
                <a:avLst/>
              </a:prstGeom>
              <a:solidFill>
                <a:schemeClr val="accent1"/>
              </a:solidFill>
              <a:ln w="9525">
                <a:noFill/>
                <a:round/>
                <a:headEnd/>
                <a:tailEnd/>
              </a:ln>
            </p:spPr>
            <p:txBody>
              <a:bodyPr lIns="74439" tIns="37220" rIns="74439" bIns="37220" anchor="ctr"/>
              <a:lstStyle/>
              <a:p>
                <a:pPr algn="ctr" defTabSz="877712"/>
                <a:endParaRPr lang="zh-CN" altLang="en-US">
                  <a:solidFill>
                    <a:srgbClr val="FFFFFF"/>
                  </a:solidFill>
                  <a:latin typeface="Calibri" pitchFamily="34" charset="0"/>
                </a:endParaRPr>
              </a:p>
            </p:txBody>
          </p:sp>
          <p:sp>
            <p:nvSpPr>
              <p:cNvPr id="27670" name="椭圆 97"/>
              <p:cNvSpPr>
                <a:spLocks noChangeAspect="1"/>
              </p:cNvSpPr>
              <p:nvPr/>
            </p:nvSpPr>
            <p:spPr bwMode="auto">
              <a:xfrm>
                <a:off x="36000" y="36000"/>
                <a:ext cx="1044000" cy="1044000"/>
              </a:xfrm>
              <a:prstGeom prst="ellipse">
                <a:avLst/>
              </a:prstGeom>
              <a:noFill/>
              <a:ln w="9525">
                <a:solidFill>
                  <a:schemeClr val="bg1"/>
                </a:solidFill>
                <a:prstDash val="sysDash"/>
                <a:round/>
                <a:headEnd/>
                <a:tailEnd/>
              </a:ln>
            </p:spPr>
            <p:txBody>
              <a:bodyPr lIns="74439" tIns="37220" rIns="74439" bIns="37220" anchor="ctr"/>
              <a:lstStyle/>
              <a:p>
                <a:pPr algn="ctr" defTabSz="877712"/>
                <a:endParaRPr lang="zh-CN" altLang="en-US">
                  <a:solidFill>
                    <a:srgbClr val="FFFFFF"/>
                  </a:solidFill>
                  <a:latin typeface="Calibri" pitchFamily="34" charset="0"/>
                </a:endParaRPr>
              </a:p>
            </p:txBody>
          </p:sp>
        </p:grpSp>
        <p:sp>
          <p:nvSpPr>
            <p:cNvPr id="27668" name="TextBox 95"/>
            <p:cNvSpPr txBox="1">
              <a:spLocks noChangeArrowheads="1"/>
            </p:cNvSpPr>
            <p:nvPr/>
          </p:nvSpPr>
          <p:spPr bwMode="auto">
            <a:xfrm>
              <a:off x="66679" y="264879"/>
              <a:ext cx="960152" cy="620873"/>
            </a:xfrm>
            <a:prstGeom prst="rect">
              <a:avLst/>
            </a:prstGeom>
            <a:noFill/>
            <a:ln w="9525">
              <a:noFill/>
              <a:miter lim="800000"/>
              <a:headEnd/>
              <a:tailEnd/>
            </a:ln>
          </p:spPr>
          <p:txBody>
            <a:bodyPr wrap="none" lIns="74439" tIns="37220" rIns="74439" bIns="37220">
              <a:spAutoFit/>
            </a:bodyPr>
            <a:lstStyle/>
            <a:p>
              <a:pPr defTabSz="877712"/>
              <a:r>
                <a:rPr lang="zh-CN" altLang="en-US" sz="1400">
                  <a:solidFill>
                    <a:srgbClr val="FFFFFF"/>
                  </a:solidFill>
                  <a:latin typeface="微软雅黑" pitchFamily="34" charset="-122"/>
                  <a:ea typeface="微软雅黑" pitchFamily="34" charset="-122"/>
                </a:rPr>
                <a:t>点击添加</a:t>
              </a:r>
            </a:p>
            <a:p>
              <a:pPr defTabSz="877712"/>
              <a:r>
                <a:rPr lang="zh-CN" altLang="en-US" sz="1400">
                  <a:solidFill>
                    <a:srgbClr val="FFFFFF"/>
                  </a:solidFill>
                  <a:latin typeface="微软雅黑" pitchFamily="34" charset="-122"/>
                  <a:ea typeface="微软雅黑" pitchFamily="34" charset="-122"/>
                </a:rPr>
                <a:t>文字模板</a:t>
              </a:r>
            </a:p>
          </p:txBody>
        </p:sp>
      </p:grpSp>
      <p:grpSp>
        <p:nvGrpSpPr>
          <p:cNvPr id="4" name="组合 98"/>
          <p:cNvGrpSpPr>
            <a:grpSpLocks/>
          </p:cNvGrpSpPr>
          <p:nvPr/>
        </p:nvGrpSpPr>
        <p:grpSpPr bwMode="auto">
          <a:xfrm>
            <a:off x="5905500" y="1989241"/>
            <a:ext cx="1011238" cy="909479"/>
            <a:chOff x="0" y="0"/>
            <a:chExt cx="1116000" cy="1116000"/>
          </a:xfrm>
        </p:grpSpPr>
        <p:grpSp>
          <p:nvGrpSpPr>
            <p:cNvPr id="5" name="组合 99"/>
            <p:cNvGrpSpPr>
              <a:grpSpLocks noChangeAspect="1"/>
            </p:cNvGrpSpPr>
            <p:nvPr/>
          </p:nvGrpSpPr>
          <p:grpSpPr bwMode="auto">
            <a:xfrm>
              <a:off x="0" y="0"/>
              <a:ext cx="1116000" cy="1116000"/>
              <a:chOff x="0" y="0"/>
              <a:chExt cx="1116000" cy="1116000"/>
            </a:xfrm>
          </p:grpSpPr>
          <p:sp>
            <p:nvSpPr>
              <p:cNvPr id="27665" name="椭圆 101"/>
              <p:cNvSpPr>
                <a:spLocks noChangeAspect="1" noChangeArrowheads="1"/>
              </p:cNvSpPr>
              <p:nvPr/>
            </p:nvSpPr>
            <p:spPr bwMode="auto">
              <a:xfrm>
                <a:off x="0" y="0"/>
                <a:ext cx="1116000" cy="1116000"/>
              </a:xfrm>
              <a:prstGeom prst="ellipse">
                <a:avLst/>
              </a:prstGeom>
              <a:solidFill>
                <a:schemeClr val="accent2"/>
              </a:solidFill>
              <a:ln w="9525">
                <a:noFill/>
                <a:round/>
                <a:headEnd/>
                <a:tailEnd/>
              </a:ln>
            </p:spPr>
            <p:txBody>
              <a:bodyPr lIns="74439" tIns="37220" rIns="74439" bIns="37220" anchor="ctr"/>
              <a:lstStyle/>
              <a:p>
                <a:pPr algn="ctr" defTabSz="877712"/>
                <a:endParaRPr lang="zh-CN" altLang="en-US">
                  <a:solidFill>
                    <a:srgbClr val="FFFFFF"/>
                  </a:solidFill>
                  <a:latin typeface="Calibri" pitchFamily="34" charset="0"/>
                </a:endParaRPr>
              </a:p>
            </p:txBody>
          </p:sp>
          <p:sp>
            <p:nvSpPr>
              <p:cNvPr id="27666" name="椭圆 102"/>
              <p:cNvSpPr>
                <a:spLocks noChangeAspect="1"/>
              </p:cNvSpPr>
              <p:nvPr/>
            </p:nvSpPr>
            <p:spPr bwMode="auto">
              <a:xfrm>
                <a:off x="36000" y="36000"/>
                <a:ext cx="1044000" cy="1044000"/>
              </a:xfrm>
              <a:prstGeom prst="ellipse">
                <a:avLst/>
              </a:prstGeom>
              <a:noFill/>
              <a:ln w="9525">
                <a:solidFill>
                  <a:schemeClr val="bg1"/>
                </a:solidFill>
                <a:prstDash val="sysDash"/>
                <a:round/>
                <a:headEnd/>
                <a:tailEnd/>
              </a:ln>
            </p:spPr>
            <p:txBody>
              <a:bodyPr lIns="74439" tIns="37220" rIns="74439" bIns="37220" anchor="ctr"/>
              <a:lstStyle/>
              <a:p>
                <a:pPr algn="ctr" defTabSz="877712"/>
                <a:endParaRPr lang="zh-CN" altLang="en-US">
                  <a:solidFill>
                    <a:srgbClr val="FFFFFF"/>
                  </a:solidFill>
                  <a:latin typeface="Calibri" pitchFamily="34" charset="0"/>
                </a:endParaRPr>
              </a:p>
            </p:txBody>
          </p:sp>
        </p:grpSp>
        <p:sp>
          <p:nvSpPr>
            <p:cNvPr id="27664" name="TextBox 100"/>
            <p:cNvSpPr txBox="1">
              <a:spLocks noChangeArrowheads="1"/>
            </p:cNvSpPr>
            <p:nvPr/>
          </p:nvSpPr>
          <p:spPr bwMode="auto">
            <a:xfrm>
              <a:off x="106870" y="243455"/>
              <a:ext cx="958646" cy="620874"/>
            </a:xfrm>
            <a:prstGeom prst="rect">
              <a:avLst/>
            </a:prstGeom>
            <a:noFill/>
            <a:ln w="9525">
              <a:noFill/>
              <a:miter lim="800000"/>
              <a:headEnd/>
              <a:tailEnd/>
            </a:ln>
          </p:spPr>
          <p:txBody>
            <a:bodyPr wrap="none" lIns="74439" tIns="37220" rIns="74439" bIns="37220">
              <a:spAutoFit/>
            </a:bodyPr>
            <a:lstStyle/>
            <a:p>
              <a:pPr defTabSz="877712"/>
              <a:r>
                <a:rPr lang="zh-CN" altLang="en-US" sz="1400">
                  <a:solidFill>
                    <a:srgbClr val="FFFFFF"/>
                  </a:solidFill>
                  <a:latin typeface="微软雅黑" pitchFamily="34" charset="-122"/>
                  <a:ea typeface="微软雅黑" pitchFamily="34" charset="-122"/>
                </a:rPr>
                <a:t>点击添加</a:t>
              </a:r>
            </a:p>
            <a:p>
              <a:pPr defTabSz="877712"/>
              <a:r>
                <a:rPr lang="zh-CN" altLang="en-US" sz="1400">
                  <a:solidFill>
                    <a:srgbClr val="FFFFFF"/>
                  </a:solidFill>
                  <a:latin typeface="微软雅黑" pitchFamily="34" charset="-122"/>
                  <a:ea typeface="微软雅黑" pitchFamily="34" charset="-122"/>
                </a:rPr>
                <a:t>文字模板</a:t>
              </a:r>
            </a:p>
          </p:txBody>
        </p:sp>
      </p:grpSp>
      <p:grpSp>
        <p:nvGrpSpPr>
          <p:cNvPr id="6" name="组合 103"/>
          <p:cNvGrpSpPr>
            <a:grpSpLocks/>
          </p:cNvGrpSpPr>
          <p:nvPr/>
        </p:nvGrpSpPr>
        <p:grpSpPr bwMode="auto">
          <a:xfrm>
            <a:off x="7448550" y="2779679"/>
            <a:ext cx="1011238" cy="909479"/>
            <a:chOff x="0" y="0"/>
            <a:chExt cx="1116000" cy="1116000"/>
          </a:xfrm>
        </p:grpSpPr>
        <p:grpSp>
          <p:nvGrpSpPr>
            <p:cNvPr id="7" name="组合 104"/>
            <p:cNvGrpSpPr>
              <a:grpSpLocks noChangeAspect="1"/>
            </p:cNvGrpSpPr>
            <p:nvPr/>
          </p:nvGrpSpPr>
          <p:grpSpPr bwMode="auto">
            <a:xfrm>
              <a:off x="0" y="0"/>
              <a:ext cx="1116000" cy="1116000"/>
              <a:chOff x="0" y="0"/>
              <a:chExt cx="1116000" cy="1116000"/>
            </a:xfrm>
          </p:grpSpPr>
          <p:sp>
            <p:nvSpPr>
              <p:cNvPr id="37916" name="椭圆 106"/>
              <p:cNvSpPr>
                <a:spLocks noChangeAspect="1" noChangeArrowheads="1"/>
              </p:cNvSpPr>
              <p:nvPr/>
            </p:nvSpPr>
            <p:spPr bwMode="auto">
              <a:xfrm>
                <a:off x="0" y="0"/>
                <a:ext cx="1116000" cy="1116000"/>
              </a:xfrm>
              <a:prstGeom prst="ellipse">
                <a:avLst/>
              </a:prstGeom>
              <a:solidFill>
                <a:schemeClr val="accent3"/>
              </a:solidFill>
              <a:ln w="9525">
                <a:noFill/>
                <a:round/>
                <a:headEnd/>
                <a:tailEnd/>
              </a:ln>
            </p:spPr>
            <p:txBody>
              <a:bodyPr lIns="74439" tIns="37220" rIns="74439" bIns="37220" anchor="ctr"/>
              <a:lstStyle/>
              <a:p>
                <a:pPr algn="ctr" defTabSz="877712">
                  <a:defRPr/>
                </a:pPr>
                <a:endParaRPr lang="zh-CN" altLang="en-US">
                  <a:solidFill>
                    <a:srgbClr val="FFFFFF"/>
                  </a:solidFill>
                  <a:latin typeface="Calibri" pitchFamily="34" charset="0"/>
                </a:endParaRPr>
              </a:p>
            </p:txBody>
          </p:sp>
          <p:sp>
            <p:nvSpPr>
              <p:cNvPr id="27662" name="椭圆 107"/>
              <p:cNvSpPr>
                <a:spLocks noChangeAspect="1"/>
              </p:cNvSpPr>
              <p:nvPr/>
            </p:nvSpPr>
            <p:spPr bwMode="auto">
              <a:xfrm>
                <a:off x="36000" y="36000"/>
                <a:ext cx="1044000" cy="1044000"/>
              </a:xfrm>
              <a:prstGeom prst="ellipse">
                <a:avLst/>
              </a:prstGeom>
              <a:noFill/>
              <a:ln w="9525">
                <a:solidFill>
                  <a:schemeClr val="bg1"/>
                </a:solidFill>
                <a:prstDash val="sysDash"/>
                <a:round/>
                <a:headEnd/>
                <a:tailEnd/>
              </a:ln>
            </p:spPr>
            <p:txBody>
              <a:bodyPr lIns="74439" tIns="37220" rIns="74439" bIns="37220" anchor="ctr"/>
              <a:lstStyle/>
              <a:p>
                <a:pPr algn="ctr" defTabSz="877712"/>
                <a:endParaRPr lang="zh-CN" altLang="en-US">
                  <a:solidFill>
                    <a:srgbClr val="FFFFFF"/>
                  </a:solidFill>
                  <a:latin typeface="Calibri" pitchFamily="34" charset="0"/>
                </a:endParaRPr>
              </a:p>
            </p:txBody>
          </p:sp>
        </p:grpSp>
        <p:sp>
          <p:nvSpPr>
            <p:cNvPr id="27660" name="TextBox 105"/>
            <p:cNvSpPr txBox="1">
              <a:spLocks noChangeArrowheads="1"/>
            </p:cNvSpPr>
            <p:nvPr/>
          </p:nvSpPr>
          <p:spPr bwMode="auto">
            <a:xfrm>
              <a:off x="94606" y="231770"/>
              <a:ext cx="958646" cy="620874"/>
            </a:xfrm>
            <a:prstGeom prst="rect">
              <a:avLst/>
            </a:prstGeom>
            <a:noFill/>
            <a:ln w="9525">
              <a:noFill/>
              <a:miter lim="800000"/>
              <a:headEnd/>
              <a:tailEnd/>
            </a:ln>
          </p:spPr>
          <p:txBody>
            <a:bodyPr wrap="none" lIns="74439" tIns="37220" rIns="74439" bIns="37220">
              <a:spAutoFit/>
            </a:bodyPr>
            <a:lstStyle/>
            <a:p>
              <a:pPr defTabSz="877712"/>
              <a:r>
                <a:rPr lang="zh-CN" altLang="en-US" sz="1400">
                  <a:solidFill>
                    <a:srgbClr val="FFFFFF"/>
                  </a:solidFill>
                  <a:latin typeface="微软雅黑" pitchFamily="34" charset="-122"/>
                  <a:ea typeface="微软雅黑" pitchFamily="34" charset="-122"/>
                </a:rPr>
                <a:t>点击添加</a:t>
              </a:r>
            </a:p>
            <a:p>
              <a:pPr defTabSz="877712"/>
              <a:r>
                <a:rPr lang="zh-CN" altLang="en-US" sz="1400">
                  <a:solidFill>
                    <a:srgbClr val="FFFFFF"/>
                  </a:solidFill>
                  <a:latin typeface="微软雅黑" pitchFamily="34" charset="-122"/>
                  <a:ea typeface="微软雅黑" pitchFamily="34" charset="-122"/>
                </a:rPr>
                <a:t>文字模板</a:t>
              </a:r>
            </a:p>
          </p:txBody>
        </p:sp>
      </p:grpSp>
      <p:sp>
        <p:nvSpPr>
          <p:cNvPr id="37919" name="Arc 10"/>
          <p:cNvSpPr>
            <a:spLocks/>
          </p:cNvSpPr>
          <p:nvPr/>
        </p:nvSpPr>
        <p:spPr bwMode="auto">
          <a:xfrm rot="-10191123">
            <a:off x="5373689" y="1711474"/>
            <a:ext cx="439737" cy="444423"/>
          </a:xfrm>
          <a:custGeom>
            <a:avLst/>
            <a:gdLst>
              <a:gd name="T0" fmla="*/ -1 w 21600"/>
              <a:gd name="T1" fmla="*/ 0 h 21600"/>
              <a:gd name="T2" fmla="*/ 21600 w 21600"/>
              <a:gd name="T3" fmla="*/ 21600 h 21600"/>
              <a:gd name="T4" fmla="*/ -1 w 21600"/>
              <a:gd name="T5" fmla="*/ 0 h 21600"/>
              <a:gd name="T6" fmla="*/ 21600 w 21600"/>
              <a:gd name="T7" fmla="*/ 21600 h 21600"/>
              <a:gd name="T8" fmla="*/ 0 w 21600"/>
              <a:gd name="T9" fmla="*/ 21600 h 21600"/>
              <a:gd name="T10" fmla="*/ -1 w 21600"/>
              <a:gd name="T11" fmla="*/ 0 h 21600"/>
              <a:gd name="T12" fmla="*/ 0 60000 65536"/>
              <a:gd name="T13" fmla="*/ 0 60000 65536"/>
              <a:gd name="T14" fmla="*/ 0 60000 65536"/>
              <a:gd name="T15" fmla="*/ 0 60000 65536"/>
              <a:gd name="T16" fmla="*/ 0 60000 65536"/>
              <a:gd name="T17" fmla="*/ 0 60000 65536"/>
              <a:gd name="T18" fmla="*/ 0 w 21600"/>
              <a:gd name="T19" fmla="*/ 0 h 21600"/>
              <a:gd name="T20" fmla="*/ 21600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cap="rnd" cmpd="sng">
            <a:solidFill>
              <a:schemeClr val="accent1"/>
            </a:solidFill>
            <a:prstDash val="sysDot"/>
            <a:bevel/>
            <a:headEnd type="triangle" w="med" len="med"/>
            <a:tailEnd/>
          </a:ln>
        </p:spPr>
        <p:txBody>
          <a:bodyPr wrap="none" lIns="97706" tIns="48854" rIns="97706" bIns="48854" anchor="ctr"/>
          <a:lstStyle/>
          <a:p>
            <a:endParaRPr lang="zh-CN" altLang="en-US"/>
          </a:p>
        </p:txBody>
      </p:sp>
      <p:sp>
        <p:nvSpPr>
          <p:cNvPr id="37920" name="Arc 10"/>
          <p:cNvSpPr>
            <a:spLocks/>
          </p:cNvSpPr>
          <p:nvPr/>
        </p:nvSpPr>
        <p:spPr bwMode="auto">
          <a:xfrm rot="9942264">
            <a:off x="6815139" y="2887608"/>
            <a:ext cx="439737" cy="444423"/>
          </a:xfrm>
          <a:custGeom>
            <a:avLst/>
            <a:gdLst>
              <a:gd name="T0" fmla="*/ -1 w 21600"/>
              <a:gd name="T1" fmla="*/ 0 h 21600"/>
              <a:gd name="T2" fmla="*/ 21600 w 21600"/>
              <a:gd name="T3" fmla="*/ 21600 h 21600"/>
              <a:gd name="T4" fmla="*/ -1 w 21600"/>
              <a:gd name="T5" fmla="*/ 0 h 21600"/>
              <a:gd name="T6" fmla="*/ 21600 w 21600"/>
              <a:gd name="T7" fmla="*/ 21600 h 21600"/>
              <a:gd name="T8" fmla="*/ 0 w 21600"/>
              <a:gd name="T9" fmla="*/ 21600 h 21600"/>
              <a:gd name="T10" fmla="*/ -1 w 21600"/>
              <a:gd name="T11" fmla="*/ 0 h 21600"/>
              <a:gd name="T12" fmla="*/ 0 60000 65536"/>
              <a:gd name="T13" fmla="*/ 0 60000 65536"/>
              <a:gd name="T14" fmla="*/ 0 60000 65536"/>
              <a:gd name="T15" fmla="*/ 0 60000 65536"/>
              <a:gd name="T16" fmla="*/ 0 60000 65536"/>
              <a:gd name="T17" fmla="*/ 0 60000 65536"/>
              <a:gd name="T18" fmla="*/ 0 w 21600"/>
              <a:gd name="T19" fmla="*/ 0 h 21600"/>
              <a:gd name="T20" fmla="*/ 21600 w 21600"/>
              <a:gd name="T21" fmla="*/ 21600 h 21600"/>
            </a:gdLst>
            <a:ahLst/>
            <a:cxnLst>
              <a:cxn ang="T12">
                <a:pos x="T0" y="T1"/>
              </a:cxn>
              <a:cxn ang="T13">
                <a:pos x="T2" y="T3"/>
              </a:cxn>
              <a:cxn ang="T14">
                <a:pos x="T4" y="T5"/>
              </a:cxn>
              <a:cxn ang="T15">
                <a:pos x="T6" y="T7"/>
              </a:cxn>
              <a:cxn ang="T16">
                <a:pos x="T8" y="T9"/>
              </a:cxn>
              <a:cxn ang="T17">
                <a:pos x="T10" y="T11"/>
              </a:cxn>
            </a:cxnLst>
            <a:rect l="T18" t="T19" r="T20" b="T21"/>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lnTo>
                  <a:pt x="-1" y="0"/>
                </a:lnTo>
                <a:close/>
              </a:path>
            </a:pathLst>
          </a:custGeom>
          <a:noFill/>
          <a:ln w="28575" cap="rnd" cmpd="sng">
            <a:solidFill>
              <a:schemeClr val="accent2"/>
            </a:solidFill>
            <a:prstDash val="sysDot"/>
            <a:bevel/>
            <a:headEnd type="triangle" w="med" len="med"/>
            <a:tailEnd/>
          </a:ln>
        </p:spPr>
        <p:txBody>
          <a:bodyPr wrap="none" lIns="97706" tIns="48854" rIns="97706" bIns="48854" anchor="ctr"/>
          <a:lstStyle/>
          <a:p>
            <a:endParaRPr lang="zh-CN" altLang="en-US"/>
          </a:p>
        </p:txBody>
      </p:sp>
      <p:sp>
        <p:nvSpPr>
          <p:cNvPr id="37921" name="TextBox 110"/>
          <p:cNvSpPr txBox="1">
            <a:spLocks noChangeArrowheads="1"/>
          </p:cNvSpPr>
          <p:nvPr/>
        </p:nvSpPr>
        <p:spPr bwMode="auto">
          <a:xfrm>
            <a:off x="882650" y="1144836"/>
            <a:ext cx="3392488" cy="1041219"/>
          </a:xfrm>
          <a:prstGeom prst="rect">
            <a:avLst/>
          </a:prstGeom>
          <a:noFill/>
          <a:ln w="9525">
            <a:noFill/>
            <a:miter lim="800000"/>
            <a:headEnd/>
            <a:tailEnd/>
          </a:ln>
        </p:spPr>
        <p:txBody>
          <a:bodyPr lIns="79553" tIns="39776" rIns="79553" bIns="39776">
            <a:spAutoFit/>
          </a:bodyPr>
          <a:lstStyle/>
          <a:p>
            <a:pPr defTabSz="877712">
              <a:lnSpc>
                <a:spcPct val="120000"/>
              </a:lnSpc>
              <a:defRPr/>
            </a:pPr>
            <a:r>
              <a:rPr lang="zh-CN" altLang="en-US" sz="1000" dirty="0">
                <a:solidFill>
                  <a:schemeClr val="tx1">
                    <a:lumMod val="65000"/>
                    <a:lumOff val="35000"/>
                  </a:schemeClr>
                </a:solidFill>
                <a:latin typeface="微软雅黑" pitchFamily="34" charset="-122"/>
                <a:ea typeface="微软雅黑" pitchFamily="34" charset="-122"/>
              </a:rPr>
              <a:t>单击此处添加段落文本单击此处添加段落文本单击此处添加段落文本单击此处添加段落文本单击此处添加段落文本单击此处添加段落文本单击此处添加段落文本单击此处添加段落文本</a:t>
            </a:r>
          </a:p>
          <a:p>
            <a:pPr defTabSz="877712">
              <a:lnSpc>
                <a:spcPct val="120000"/>
              </a:lnSpc>
              <a:defRPr/>
            </a:pPr>
            <a:endParaRPr lang="zh-CN" altLang="en-US" sz="1100" dirty="0">
              <a:solidFill>
                <a:srgbClr val="0D0D0D"/>
              </a:solidFill>
              <a:latin typeface="微软雅黑" pitchFamily="34" charset="-122"/>
              <a:ea typeface="微软雅黑" pitchFamily="34" charset="-122"/>
            </a:endParaRPr>
          </a:p>
        </p:txBody>
      </p:sp>
      <p:sp>
        <p:nvSpPr>
          <p:cNvPr id="37922" name="TextBox 111"/>
          <p:cNvSpPr txBox="1">
            <a:spLocks noChangeArrowheads="1"/>
          </p:cNvSpPr>
          <p:nvPr/>
        </p:nvSpPr>
        <p:spPr bwMode="auto">
          <a:xfrm>
            <a:off x="849313" y="2416204"/>
            <a:ext cx="3944937" cy="847578"/>
          </a:xfrm>
          <a:prstGeom prst="rect">
            <a:avLst/>
          </a:prstGeom>
          <a:noFill/>
          <a:ln w="9525">
            <a:noFill/>
            <a:miter lim="800000"/>
            <a:headEnd/>
            <a:tailEnd/>
          </a:ln>
        </p:spPr>
        <p:txBody>
          <a:bodyPr lIns="79553" tIns="39776" rIns="79553" bIns="39776">
            <a:spAutoFit/>
          </a:bodyPr>
          <a:lstStyle/>
          <a:p>
            <a:pPr defTabSz="877712">
              <a:lnSpc>
                <a:spcPct val="120000"/>
              </a:lnSpc>
              <a:defRPr/>
            </a:pPr>
            <a:r>
              <a:rPr lang="zh-CN" altLang="en-US" sz="1000" dirty="0">
                <a:solidFill>
                  <a:schemeClr val="tx1">
                    <a:lumMod val="65000"/>
                    <a:lumOff val="35000"/>
                  </a:schemeClr>
                </a:solidFill>
                <a:latin typeface="微软雅黑" pitchFamily="34" charset="-122"/>
                <a:ea typeface="微软雅黑" pitchFamily="34" charset="-122"/>
              </a:rPr>
              <a:t>单击此处添加段落文本单击此处添加段落文本单击此处添加段落文本单击此处添加段落文本单击此处添加段落文本单击此处添加段落文本单击此处添加段落文本单击此处添加段落文本</a:t>
            </a:r>
          </a:p>
          <a:p>
            <a:pPr defTabSz="877712">
              <a:lnSpc>
                <a:spcPct val="120000"/>
              </a:lnSpc>
              <a:defRPr/>
            </a:pPr>
            <a:endParaRPr lang="zh-CN" altLang="en-US" sz="1100" dirty="0">
              <a:solidFill>
                <a:srgbClr val="0D0D0D"/>
              </a:solidFill>
              <a:latin typeface="微软雅黑" pitchFamily="34" charset="-122"/>
              <a:ea typeface="微软雅黑" pitchFamily="34" charset="-122"/>
            </a:endParaRPr>
          </a:p>
        </p:txBody>
      </p:sp>
      <p:sp>
        <p:nvSpPr>
          <p:cNvPr id="37923" name="TextBox 112"/>
          <p:cNvSpPr txBox="1">
            <a:spLocks noChangeArrowheads="1"/>
          </p:cNvSpPr>
          <p:nvPr/>
        </p:nvSpPr>
        <p:spPr bwMode="auto">
          <a:xfrm>
            <a:off x="882649" y="3481231"/>
            <a:ext cx="5399089" cy="652694"/>
          </a:xfrm>
          <a:prstGeom prst="rect">
            <a:avLst/>
          </a:prstGeom>
          <a:noFill/>
          <a:ln w="9525">
            <a:noFill/>
            <a:miter lim="800000"/>
            <a:headEnd/>
            <a:tailEnd/>
          </a:ln>
        </p:spPr>
        <p:txBody>
          <a:bodyPr lIns="79553" tIns="39776" rIns="79553" bIns="39776">
            <a:spAutoFit/>
          </a:bodyPr>
          <a:lstStyle/>
          <a:p>
            <a:pPr defTabSz="877712">
              <a:lnSpc>
                <a:spcPct val="120000"/>
              </a:lnSpc>
              <a:defRPr/>
            </a:pPr>
            <a:r>
              <a:rPr lang="zh-CN" altLang="en-US" sz="1000" dirty="0">
                <a:solidFill>
                  <a:schemeClr val="tx1">
                    <a:lumMod val="65000"/>
                    <a:lumOff val="35000"/>
                  </a:schemeClr>
                </a:solidFill>
                <a:latin typeface="微软雅黑" pitchFamily="34" charset="-122"/>
                <a:ea typeface="微软雅黑" pitchFamily="34" charset="-122"/>
              </a:rPr>
              <a:t>单击此处添加段落文本单击此处添加段落文本单击此处添加段落文本单击此处添加段落文本单击此处添加段落文本单击此处添加段落文本单击此处添加段落文本单击此处添加段落文本</a:t>
            </a:r>
          </a:p>
          <a:p>
            <a:pPr defTabSz="877712">
              <a:lnSpc>
                <a:spcPct val="120000"/>
              </a:lnSpc>
              <a:defRPr/>
            </a:pPr>
            <a:endParaRPr lang="zh-CN" altLang="en-US" sz="1100" dirty="0">
              <a:solidFill>
                <a:srgbClr val="0D0D0D"/>
              </a:solidFill>
              <a:latin typeface="微软雅黑" pitchFamily="34" charset="-122"/>
              <a:ea typeface="微软雅黑" pitchFamily="34" charset="-122"/>
            </a:endParaRPr>
          </a:p>
        </p:txBody>
      </p:sp>
    </p:spTree>
    <p:extLst>
      <p:ext uri="{BB962C8B-B14F-4D97-AF65-F5344CB8AC3E}">
        <p14:creationId xmlns:p14="http://schemas.microsoft.com/office/powerpoint/2010/main" val="2670656536"/>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7903"/>
                                        </p:tgtEl>
                                        <p:attrNameLst>
                                          <p:attrName>style.visibility</p:attrName>
                                        </p:attrNameLst>
                                      </p:cBhvr>
                                      <p:to>
                                        <p:strVal val="visible"/>
                                      </p:to>
                                    </p:set>
                                    <p:animEffect transition="in" filter="fade">
                                      <p:cBhvr>
                                        <p:cTn id="7" dur="500"/>
                                        <p:tgtEl>
                                          <p:spTgt spid="37903"/>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1000"/>
                                        <p:tgtEl>
                                          <p:spTgt spid="2"/>
                                        </p:tgtEl>
                                      </p:cBhvr>
                                    </p:animEffect>
                                  </p:childTnLst>
                                </p:cTn>
                              </p:par>
                            </p:childTnLst>
                          </p:cTn>
                        </p:par>
                        <p:par>
                          <p:cTn id="12" fill="hold">
                            <p:stCondLst>
                              <p:cond delay="1500"/>
                            </p:stCondLst>
                            <p:childTnLst>
                              <p:par>
                                <p:cTn id="13" presetID="22" presetClass="entr" presetSubtype="2" fill="hold" grpId="0" nodeType="afterEffect">
                                  <p:stCondLst>
                                    <p:cond delay="0"/>
                                  </p:stCondLst>
                                  <p:childTnLst>
                                    <p:set>
                                      <p:cBhvr>
                                        <p:cTn id="14" dur="1" fill="hold">
                                          <p:stCondLst>
                                            <p:cond delay="0"/>
                                          </p:stCondLst>
                                        </p:cTn>
                                        <p:tgtEl>
                                          <p:spTgt spid="37921"/>
                                        </p:tgtEl>
                                        <p:attrNameLst>
                                          <p:attrName>style.visibility</p:attrName>
                                        </p:attrNameLst>
                                      </p:cBhvr>
                                      <p:to>
                                        <p:strVal val="visible"/>
                                      </p:to>
                                    </p:set>
                                    <p:animEffect transition="in" filter="wipe(right)">
                                      <p:cBhvr>
                                        <p:cTn id="15" dur="500"/>
                                        <p:tgtEl>
                                          <p:spTgt spid="37921"/>
                                        </p:tgtEl>
                                      </p:cBhvr>
                                    </p:animEffect>
                                  </p:childTnLst>
                                </p:cTn>
                              </p:par>
                            </p:childTnLst>
                          </p:cTn>
                        </p:par>
                        <p:par>
                          <p:cTn id="16" fill="hold">
                            <p:stCondLst>
                              <p:cond delay="2000"/>
                            </p:stCondLst>
                            <p:childTnLst>
                              <p:par>
                                <p:cTn id="17" presetID="22" presetClass="entr" presetSubtype="1" fill="hold" grpId="0" nodeType="afterEffect">
                                  <p:stCondLst>
                                    <p:cond delay="0"/>
                                  </p:stCondLst>
                                  <p:childTnLst>
                                    <p:set>
                                      <p:cBhvr>
                                        <p:cTn id="18" dur="1" fill="hold">
                                          <p:stCondLst>
                                            <p:cond delay="0"/>
                                          </p:stCondLst>
                                        </p:cTn>
                                        <p:tgtEl>
                                          <p:spTgt spid="37919"/>
                                        </p:tgtEl>
                                        <p:attrNameLst>
                                          <p:attrName>style.visibility</p:attrName>
                                        </p:attrNameLst>
                                      </p:cBhvr>
                                      <p:to>
                                        <p:strVal val="visible"/>
                                      </p:to>
                                    </p:set>
                                    <p:animEffect transition="in" filter="wipe(up)">
                                      <p:cBhvr>
                                        <p:cTn id="19" dur="500"/>
                                        <p:tgtEl>
                                          <p:spTgt spid="37919"/>
                                        </p:tgtEl>
                                      </p:cBhvr>
                                    </p:animEffect>
                                  </p:childTnLst>
                                </p:cTn>
                              </p:par>
                            </p:childTnLst>
                          </p:cTn>
                        </p:par>
                        <p:par>
                          <p:cTn id="20" fill="hold">
                            <p:stCondLst>
                              <p:cond delay="2500"/>
                            </p:stCondLst>
                            <p:childTnLst>
                              <p:par>
                                <p:cTn id="21" presetID="21" presetClass="entr" presetSubtype="1" fill="hold"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heel(1)">
                                      <p:cBhvr>
                                        <p:cTn id="23" dur="1000"/>
                                        <p:tgtEl>
                                          <p:spTgt spid="4"/>
                                        </p:tgtEl>
                                      </p:cBhvr>
                                    </p:animEffect>
                                  </p:childTnLst>
                                </p:cTn>
                              </p:par>
                            </p:childTnLst>
                          </p:cTn>
                        </p:par>
                        <p:par>
                          <p:cTn id="24" fill="hold">
                            <p:stCondLst>
                              <p:cond delay="3500"/>
                            </p:stCondLst>
                            <p:childTnLst>
                              <p:par>
                                <p:cTn id="25" presetID="22" presetClass="entr" presetSubtype="2" fill="hold" grpId="0" nodeType="afterEffect">
                                  <p:stCondLst>
                                    <p:cond delay="0"/>
                                  </p:stCondLst>
                                  <p:childTnLst>
                                    <p:set>
                                      <p:cBhvr>
                                        <p:cTn id="26" dur="1" fill="hold">
                                          <p:stCondLst>
                                            <p:cond delay="0"/>
                                          </p:stCondLst>
                                        </p:cTn>
                                        <p:tgtEl>
                                          <p:spTgt spid="37922"/>
                                        </p:tgtEl>
                                        <p:attrNameLst>
                                          <p:attrName>style.visibility</p:attrName>
                                        </p:attrNameLst>
                                      </p:cBhvr>
                                      <p:to>
                                        <p:strVal val="visible"/>
                                      </p:to>
                                    </p:set>
                                    <p:animEffect transition="in" filter="wipe(right)">
                                      <p:cBhvr>
                                        <p:cTn id="27" dur="500"/>
                                        <p:tgtEl>
                                          <p:spTgt spid="37922"/>
                                        </p:tgtEl>
                                      </p:cBhvr>
                                    </p:animEffect>
                                  </p:childTnLst>
                                </p:cTn>
                              </p:par>
                            </p:childTnLst>
                          </p:cTn>
                        </p:par>
                        <p:par>
                          <p:cTn id="28" fill="hold">
                            <p:stCondLst>
                              <p:cond delay="4000"/>
                            </p:stCondLst>
                            <p:childTnLst>
                              <p:par>
                                <p:cTn id="29" presetID="22" presetClass="entr" presetSubtype="1" fill="hold" grpId="0" nodeType="afterEffect">
                                  <p:stCondLst>
                                    <p:cond delay="0"/>
                                  </p:stCondLst>
                                  <p:childTnLst>
                                    <p:set>
                                      <p:cBhvr>
                                        <p:cTn id="30" dur="1" fill="hold">
                                          <p:stCondLst>
                                            <p:cond delay="0"/>
                                          </p:stCondLst>
                                        </p:cTn>
                                        <p:tgtEl>
                                          <p:spTgt spid="37920"/>
                                        </p:tgtEl>
                                        <p:attrNameLst>
                                          <p:attrName>style.visibility</p:attrName>
                                        </p:attrNameLst>
                                      </p:cBhvr>
                                      <p:to>
                                        <p:strVal val="visible"/>
                                      </p:to>
                                    </p:set>
                                    <p:animEffect transition="in" filter="wipe(up)">
                                      <p:cBhvr>
                                        <p:cTn id="31" dur="500"/>
                                        <p:tgtEl>
                                          <p:spTgt spid="37920"/>
                                        </p:tgtEl>
                                      </p:cBhvr>
                                    </p:animEffect>
                                  </p:childTnLst>
                                </p:cTn>
                              </p:par>
                            </p:childTnLst>
                          </p:cTn>
                        </p:par>
                        <p:par>
                          <p:cTn id="32" fill="hold">
                            <p:stCondLst>
                              <p:cond delay="4500"/>
                            </p:stCondLst>
                            <p:childTnLst>
                              <p:par>
                                <p:cTn id="33" presetID="21" presetClass="entr" presetSubtype="1" fill="hold"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heel(1)">
                                      <p:cBhvr>
                                        <p:cTn id="35" dur="1000"/>
                                        <p:tgtEl>
                                          <p:spTgt spid="6"/>
                                        </p:tgtEl>
                                      </p:cBhvr>
                                    </p:animEffect>
                                  </p:childTnLst>
                                </p:cTn>
                              </p:par>
                            </p:childTnLst>
                          </p:cTn>
                        </p:par>
                        <p:par>
                          <p:cTn id="36" fill="hold">
                            <p:stCondLst>
                              <p:cond delay="5500"/>
                            </p:stCondLst>
                            <p:childTnLst>
                              <p:par>
                                <p:cTn id="37" presetID="22" presetClass="entr" presetSubtype="2" fill="hold" grpId="0" nodeType="afterEffect">
                                  <p:stCondLst>
                                    <p:cond delay="0"/>
                                  </p:stCondLst>
                                  <p:childTnLst>
                                    <p:set>
                                      <p:cBhvr>
                                        <p:cTn id="38" dur="1" fill="hold">
                                          <p:stCondLst>
                                            <p:cond delay="0"/>
                                          </p:stCondLst>
                                        </p:cTn>
                                        <p:tgtEl>
                                          <p:spTgt spid="37923"/>
                                        </p:tgtEl>
                                        <p:attrNameLst>
                                          <p:attrName>style.visibility</p:attrName>
                                        </p:attrNameLst>
                                      </p:cBhvr>
                                      <p:to>
                                        <p:strVal val="visible"/>
                                      </p:to>
                                    </p:set>
                                    <p:animEffect transition="in" filter="wipe(right)">
                                      <p:cBhvr>
                                        <p:cTn id="39" dur="500"/>
                                        <p:tgtEl>
                                          <p:spTgt spid="379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919" grpId="0" animBg="1"/>
      <p:bldP spid="37920" grpId="0" animBg="1"/>
      <p:bldP spid="37921" grpId="0" autoUpdateAnimBg="0"/>
      <p:bldP spid="37922" grpId="0" autoUpdateAnimBg="0"/>
      <p:bldP spid="37923" grpId="0" autoUpdateAnimBg="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圆角矩形 12"/>
          <p:cNvSpPr/>
          <p:nvPr/>
        </p:nvSpPr>
        <p:spPr>
          <a:xfrm>
            <a:off x="4007749" y="2247761"/>
            <a:ext cx="704199" cy="704416"/>
          </a:xfrm>
          <a:prstGeom prst="roundRect">
            <a:avLst>
              <a:gd name="adj" fmla="val 850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2400" dirty="0">
                <a:solidFill>
                  <a:schemeClr val="bg1">
                    <a:lumMod val="95000"/>
                  </a:schemeClr>
                </a:solidFill>
                <a:latin typeface="Impact" panose="020B0806030902050204" pitchFamily="34" charset="0"/>
              </a:rPr>
              <a:t>G</a:t>
            </a:r>
            <a:endParaRPr lang="zh-CN" altLang="en-US" sz="2400" dirty="0">
              <a:solidFill>
                <a:schemeClr val="bg1">
                  <a:lumMod val="95000"/>
                </a:schemeClr>
              </a:solidFill>
              <a:latin typeface="Impact" panose="020B0806030902050204" pitchFamily="34" charset="0"/>
            </a:endParaRPr>
          </a:p>
        </p:txBody>
      </p:sp>
      <p:sp>
        <p:nvSpPr>
          <p:cNvPr id="58" name="圆角矩形 57"/>
          <p:cNvSpPr/>
          <p:nvPr/>
        </p:nvSpPr>
        <p:spPr>
          <a:xfrm>
            <a:off x="4815362" y="1560652"/>
            <a:ext cx="1146959" cy="1147313"/>
          </a:xfrm>
          <a:prstGeom prst="roundRect">
            <a:avLst>
              <a:gd name="adj" fmla="val 850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4100" dirty="0">
                <a:solidFill>
                  <a:schemeClr val="bg1">
                    <a:lumMod val="95000"/>
                  </a:schemeClr>
                </a:solidFill>
                <a:latin typeface="Impact" panose="020B0806030902050204" pitchFamily="34" charset="0"/>
              </a:rPr>
              <a:t>R</a:t>
            </a:r>
            <a:endParaRPr lang="zh-CN" altLang="en-US" sz="4100" dirty="0">
              <a:solidFill>
                <a:schemeClr val="bg1">
                  <a:lumMod val="95000"/>
                </a:schemeClr>
              </a:solidFill>
              <a:latin typeface="Impact" panose="020B0806030902050204" pitchFamily="34" charset="0"/>
            </a:endParaRPr>
          </a:p>
        </p:txBody>
      </p:sp>
      <p:sp>
        <p:nvSpPr>
          <p:cNvPr id="59" name="圆角矩形 58"/>
          <p:cNvSpPr/>
          <p:nvPr/>
        </p:nvSpPr>
        <p:spPr>
          <a:xfrm>
            <a:off x="4815363" y="2838272"/>
            <a:ext cx="506384" cy="506541"/>
          </a:xfrm>
          <a:prstGeom prst="roundRect">
            <a:avLst>
              <a:gd name="adj" fmla="val 850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1500" dirty="0">
                <a:solidFill>
                  <a:schemeClr val="bg1">
                    <a:lumMod val="95000"/>
                  </a:schemeClr>
                </a:solidFill>
                <a:latin typeface="Impact" panose="020B0806030902050204" pitchFamily="34" charset="0"/>
              </a:rPr>
              <a:t>W</a:t>
            </a:r>
            <a:endParaRPr lang="zh-CN" altLang="en-US" sz="1500" dirty="0">
              <a:solidFill>
                <a:schemeClr val="bg1">
                  <a:lumMod val="95000"/>
                </a:schemeClr>
              </a:solidFill>
              <a:latin typeface="Impact" panose="020B0806030902050204" pitchFamily="34" charset="0"/>
            </a:endParaRPr>
          </a:p>
        </p:txBody>
      </p:sp>
      <p:sp>
        <p:nvSpPr>
          <p:cNvPr id="60" name="圆角矩形 59"/>
          <p:cNvSpPr/>
          <p:nvPr/>
        </p:nvSpPr>
        <p:spPr>
          <a:xfrm>
            <a:off x="3817836" y="3050179"/>
            <a:ext cx="894113" cy="894389"/>
          </a:xfrm>
          <a:prstGeom prst="roundRect">
            <a:avLst>
              <a:gd name="adj" fmla="val 850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r>
              <a:rPr lang="en-US" altLang="zh-CN" sz="3600" dirty="0">
                <a:solidFill>
                  <a:schemeClr val="bg1">
                    <a:lumMod val="95000"/>
                  </a:schemeClr>
                </a:solidFill>
                <a:latin typeface="Impact" panose="020B0806030902050204" pitchFamily="34" charset="0"/>
              </a:rPr>
              <a:t>T</a:t>
            </a:r>
            <a:endParaRPr lang="zh-CN" altLang="en-US" sz="3600" dirty="0">
              <a:solidFill>
                <a:schemeClr val="bg1">
                  <a:lumMod val="95000"/>
                </a:schemeClr>
              </a:solidFill>
              <a:latin typeface="Impact" panose="020B0806030902050204" pitchFamily="34" charset="0"/>
            </a:endParaRPr>
          </a:p>
        </p:txBody>
      </p:sp>
      <p:sp>
        <p:nvSpPr>
          <p:cNvPr id="62" name="文本框 61"/>
          <p:cNvSpPr txBox="1"/>
          <p:nvPr/>
        </p:nvSpPr>
        <p:spPr>
          <a:xfrm>
            <a:off x="1895394" y="2149178"/>
            <a:ext cx="1611630" cy="253916"/>
          </a:xfrm>
          <a:prstGeom prst="rect">
            <a:avLst/>
          </a:prstGeom>
          <a:noFill/>
        </p:spPr>
        <p:txBody>
          <a:bodyPr wrap="square" lIns="68580" tIns="34290" rIns="68580" bIns="34290" rtlCol="0">
            <a:spAutoFit/>
          </a:bodyPr>
          <a:lstStyle/>
          <a:p>
            <a:pPr defTabSz="913210"/>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标题关键字</a:t>
            </a:r>
          </a:p>
        </p:txBody>
      </p:sp>
      <p:sp>
        <p:nvSpPr>
          <p:cNvPr id="63" name="矩形 62"/>
          <p:cNvSpPr/>
          <p:nvPr/>
        </p:nvSpPr>
        <p:spPr>
          <a:xfrm>
            <a:off x="940859" y="2396547"/>
            <a:ext cx="2595144" cy="346249"/>
          </a:xfrm>
          <a:prstGeom prst="rect">
            <a:avLst/>
          </a:prstGeom>
        </p:spPr>
        <p:txBody>
          <a:bodyPr wrap="square" lIns="68580" tIns="34290" rIns="68580" bIns="34290">
            <a:spAutoFit/>
          </a:bodyPr>
          <a:lstStyle/>
          <a:p>
            <a:pPr algn="r">
              <a:spcAft>
                <a:spcPts val="450"/>
              </a:spcAft>
            </a:pPr>
            <a:r>
              <a:rPr lang="en-US" altLang="zh-CN" sz="900" b="1" dirty="0">
                <a:solidFill>
                  <a:schemeClr val="bg1">
                    <a:lumMod val="65000"/>
                  </a:schemeClr>
                </a:solidFill>
                <a:latin typeface="Segoe UI" panose="020B0502040204020203" pitchFamily="34" charset="0"/>
                <a:cs typeface="Segoe UI" panose="020B0502040204020203" pitchFamily="34" charset="0"/>
              </a:rPr>
              <a:t>Lorem ipsum </a:t>
            </a:r>
            <a:r>
              <a:rPr lang="en-US" altLang="zh-CN" sz="900" dirty="0">
                <a:solidFill>
                  <a:schemeClr val="bg1">
                    <a:lumMod val="65000"/>
                  </a:schemeClr>
                </a:solidFill>
                <a:latin typeface="Segoe UI" panose="020B0502040204020203" pitchFamily="34" charset="0"/>
                <a:cs typeface="Segoe UI" panose="020B0502040204020203" pitchFamily="34" charset="0"/>
              </a:rPr>
              <a:t>dolor sit </a:t>
            </a:r>
            <a:r>
              <a:rPr lang="en-US" altLang="zh-CN" sz="900" dirty="0" err="1">
                <a:solidFill>
                  <a:schemeClr val="bg1">
                    <a:lumMod val="65000"/>
                  </a:schemeClr>
                </a:solidFill>
                <a:latin typeface="Segoe UI" panose="020B0502040204020203" pitchFamily="34" charset="0"/>
                <a:cs typeface="Segoe UI" panose="020B0502040204020203" pitchFamily="34" charset="0"/>
              </a:rPr>
              <a:t>amet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consectetur</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adipisicing</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elit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sed</a:t>
            </a:r>
            <a:r>
              <a:rPr lang="en-US" altLang="zh-CN" sz="900" dirty="0">
                <a:solidFill>
                  <a:schemeClr val="bg1">
                    <a:lumMod val="65000"/>
                  </a:schemeClr>
                </a:solidFill>
                <a:latin typeface="Segoe UI" panose="020B0502040204020203" pitchFamily="34" charset="0"/>
                <a:cs typeface="Segoe UI" panose="020B0502040204020203" pitchFamily="34" charset="0"/>
              </a:rPr>
              <a:t> do </a:t>
            </a:r>
            <a:r>
              <a:rPr lang="en-US" altLang="zh-CN" sz="900" dirty="0" err="1">
                <a:solidFill>
                  <a:schemeClr val="bg1">
                    <a:lumMod val="65000"/>
                  </a:schemeClr>
                </a:solidFill>
                <a:latin typeface="Segoe UI" panose="020B0502040204020203" pitchFamily="34" charset="0"/>
                <a:cs typeface="Segoe UI" panose="020B0502040204020203" pitchFamily="34" charset="0"/>
              </a:rPr>
              <a:t>eiusmod</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tempor</a:t>
            </a:r>
            <a:endParaRPr lang="en-US" altLang="zh-CN" sz="900" dirty="0">
              <a:solidFill>
                <a:schemeClr val="bg1">
                  <a:lumMod val="65000"/>
                </a:schemeClr>
              </a:solidFill>
              <a:latin typeface="Segoe UI" panose="020B0502040204020203" pitchFamily="34" charset="0"/>
              <a:cs typeface="Segoe UI" panose="020B0502040204020203" pitchFamily="34" charset="0"/>
            </a:endParaRPr>
          </a:p>
        </p:txBody>
      </p:sp>
      <p:sp>
        <p:nvSpPr>
          <p:cNvPr id="64" name="等腰三角形 1"/>
          <p:cNvSpPr/>
          <p:nvPr/>
        </p:nvSpPr>
        <p:spPr>
          <a:xfrm rot="7952120">
            <a:off x="3575545" y="2176598"/>
            <a:ext cx="198804" cy="231711"/>
          </a:xfrm>
          <a:custGeom>
            <a:avLst/>
            <a:gdLst>
              <a:gd name="connsiteX0" fmla="*/ 0 w 1034321"/>
              <a:gd name="connsiteY0" fmla="*/ 837452 h 837452"/>
              <a:gd name="connsiteX1" fmla="*/ 517161 w 1034321"/>
              <a:gd name="connsiteY1" fmla="*/ 0 h 837452"/>
              <a:gd name="connsiteX2" fmla="*/ 1034321 w 1034321"/>
              <a:gd name="connsiteY2" fmla="*/ 837452 h 837452"/>
              <a:gd name="connsiteX3" fmla="*/ 0 w 1034321"/>
              <a:gd name="connsiteY3" fmla="*/ 837452 h 837452"/>
              <a:gd name="connsiteX0" fmla="*/ 0 w 563890"/>
              <a:gd name="connsiteY0" fmla="*/ 837452 h 842795"/>
              <a:gd name="connsiteX1" fmla="*/ 517161 w 563890"/>
              <a:gd name="connsiteY1" fmla="*/ 0 h 842795"/>
              <a:gd name="connsiteX2" fmla="*/ 563890 w 563890"/>
              <a:gd name="connsiteY2" fmla="*/ 842795 h 842795"/>
              <a:gd name="connsiteX3" fmla="*/ 0 w 563890"/>
              <a:gd name="connsiteY3" fmla="*/ 837452 h 842795"/>
              <a:gd name="connsiteX0" fmla="*/ 0 w 449455"/>
              <a:gd name="connsiteY0" fmla="*/ 609265 h 842795"/>
              <a:gd name="connsiteX1" fmla="*/ 402726 w 449455"/>
              <a:gd name="connsiteY1" fmla="*/ 0 h 842795"/>
              <a:gd name="connsiteX2" fmla="*/ 449455 w 449455"/>
              <a:gd name="connsiteY2" fmla="*/ 842795 h 842795"/>
              <a:gd name="connsiteX3" fmla="*/ 0 w 449455"/>
              <a:gd name="connsiteY3" fmla="*/ 609265 h 842795"/>
              <a:gd name="connsiteX0" fmla="*/ 0 w 548073"/>
              <a:gd name="connsiteY0" fmla="*/ 681132 h 914662"/>
              <a:gd name="connsiteX1" fmla="*/ 548073 w 548073"/>
              <a:gd name="connsiteY1" fmla="*/ 0 h 914662"/>
              <a:gd name="connsiteX2" fmla="*/ 449455 w 548073"/>
              <a:gd name="connsiteY2" fmla="*/ 914662 h 914662"/>
              <a:gd name="connsiteX3" fmla="*/ 0 w 548073"/>
              <a:gd name="connsiteY3" fmla="*/ 681132 h 914662"/>
              <a:gd name="connsiteX0" fmla="*/ 0 w 449456"/>
              <a:gd name="connsiteY0" fmla="*/ 678621 h 912151"/>
              <a:gd name="connsiteX1" fmla="*/ 398659 w 449456"/>
              <a:gd name="connsiteY1" fmla="*/ 1 h 912151"/>
              <a:gd name="connsiteX2" fmla="*/ 449455 w 449456"/>
              <a:gd name="connsiteY2" fmla="*/ 912151 h 912151"/>
              <a:gd name="connsiteX3" fmla="*/ 0 w 449456"/>
              <a:gd name="connsiteY3" fmla="*/ 678621 h 912151"/>
              <a:gd name="connsiteX0" fmla="*/ 0 w 604356"/>
              <a:gd name="connsiteY0" fmla="*/ 471082 h 704612"/>
              <a:gd name="connsiteX1" fmla="*/ 604356 w 604356"/>
              <a:gd name="connsiteY1" fmla="*/ 0 h 704612"/>
              <a:gd name="connsiteX2" fmla="*/ 449455 w 604356"/>
              <a:gd name="connsiteY2" fmla="*/ 704612 h 704612"/>
              <a:gd name="connsiteX3" fmla="*/ 0 w 604356"/>
              <a:gd name="connsiteY3" fmla="*/ 471082 h 704612"/>
            </a:gdLst>
            <a:ahLst/>
            <a:cxnLst>
              <a:cxn ang="0">
                <a:pos x="connsiteX0" y="connsiteY0"/>
              </a:cxn>
              <a:cxn ang="0">
                <a:pos x="connsiteX1" y="connsiteY1"/>
              </a:cxn>
              <a:cxn ang="0">
                <a:pos x="connsiteX2" y="connsiteY2"/>
              </a:cxn>
              <a:cxn ang="0">
                <a:pos x="connsiteX3" y="connsiteY3"/>
              </a:cxn>
            </a:cxnLst>
            <a:rect l="l" t="t" r="r" b="b"/>
            <a:pathLst>
              <a:path w="604356" h="704612">
                <a:moveTo>
                  <a:pt x="0" y="471082"/>
                </a:moveTo>
                <a:lnTo>
                  <a:pt x="604356" y="0"/>
                </a:lnTo>
                <a:lnTo>
                  <a:pt x="449455" y="704612"/>
                </a:lnTo>
                <a:lnTo>
                  <a:pt x="0" y="4710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68" name="文本框 67"/>
          <p:cNvSpPr txBox="1"/>
          <p:nvPr/>
        </p:nvSpPr>
        <p:spPr>
          <a:xfrm>
            <a:off x="1842522" y="3347078"/>
            <a:ext cx="1611630" cy="253916"/>
          </a:xfrm>
          <a:prstGeom prst="rect">
            <a:avLst/>
          </a:prstGeom>
          <a:noFill/>
        </p:spPr>
        <p:txBody>
          <a:bodyPr wrap="square" lIns="68580" tIns="34290" rIns="68580" bIns="34290" rtlCol="0">
            <a:spAutoFit/>
          </a:bodyPr>
          <a:lstStyle/>
          <a:p>
            <a:pPr defTabSz="913210"/>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标题关键字</a:t>
            </a:r>
          </a:p>
        </p:txBody>
      </p:sp>
      <p:sp>
        <p:nvSpPr>
          <p:cNvPr id="69" name="矩形 68"/>
          <p:cNvSpPr/>
          <p:nvPr/>
        </p:nvSpPr>
        <p:spPr>
          <a:xfrm>
            <a:off x="887987" y="3594447"/>
            <a:ext cx="2595144" cy="346249"/>
          </a:xfrm>
          <a:prstGeom prst="rect">
            <a:avLst/>
          </a:prstGeom>
        </p:spPr>
        <p:txBody>
          <a:bodyPr wrap="square" lIns="68580" tIns="34290" rIns="68580" bIns="34290">
            <a:spAutoFit/>
          </a:bodyPr>
          <a:lstStyle/>
          <a:p>
            <a:pPr algn="r">
              <a:spcAft>
                <a:spcPts val="450"/>
              </a:spcAft>
            </a:pPr>
            <a:r>
              <a:rPr lang="en-US" altLang="zh-CN" sz="900" b="1" dirty="0">
                <a:solidFill>
                  <a:schemeClr val="bg1">
                    <a:lumMod val="65000"/>
                  </a:schemeClr>
                </a:solidFill>
                <a:latin typeface="Segoe UI" panose="020B0502040204020203" pitchFamily="34" charset="0"/>
                <a:cs typeface="Segoe UI" panose="020B0502040204020203" pitchFamily="34" charset="0"/>
              </a:rPr>
              <a:t>Lorem ipsum </a:t>
            </a:r>
            <a:r>
              <a:rPr lang="en-US" altLang="zh-CN" sz="900" dirty="0">
                <a:solidFill>
                  <a:schemeClr val="bg1">
                    <a:lumMod val="65000"/>
                  </a:schemeClr>
                </a:solidFill>
                <a:latin typeface="Segoe UI" panose="020B0502040204020203" pitchFamily="34" charset="0"/>
                <a:cs typeface="Segoe UI" panose="020B0502040204020203" pitchFamily="34" charset="0"/>
              </a:rPr>
              <a:t>dolor sit </a:t>
            </a:r>
            <a:r>
              <a:rPr lang="en-US" altLang="zh-CN" sz="900" dirty="0" err="1">
                <a:solidFill>
                  <a:schemeClr val="bg1">
                    <a:lumMod val="65000"/>
                  </a:schemeClr>
                </a:solidFill>
                <a:latin typeface="Segoe UI" panose="020B0502040204020203" pitchFamily="34" charset="0"/>
                <a:cs typeface="Segoe UI" panose="020B0502040204020203" pitchFamily="34" charset="0"/>
              </a:rPr>
              <a:t>amet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consectetur</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adipisicing</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elit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sed</a:t>
            </a:r>
            <a:r>
              <a:rPr lang="en-US" altLang="zh-CN" sz="900" dirty="0">
                <a:solidFill>
                  <a:schemeClr val="bg1">
                    <a:lumMod val="65000"/>
                  </a:schemeClr>
                </a:solidFill>
                <a:latin typeface="Segoe UI" panose="020B0502040204020203" pitchFamily="34" charset="0"/>
                <a:cs typeface="Segoe UI" panose="020B0502040204020203" pitchFamily="34" charset="0"/>
              </a:rPr>
              <a:t> do </a:t>
            </a:r>
            <a:r>
              <a:rPr lang="en-US" altLang="zh-CN" sz="900" dirty="0" err="1">
                <a:solidFill>
                  <a:schemeClr val="bg1">
                    <a:lumMod val="65000"/>
                  </a:schemeClr>
                </a:solidFill>
                <a:latin typeface="Segoe UI" panose="020B0502040204020203" pitchFamily="34" charset="0"/>
                <a:cs typeface="Segoe UI" panose="020B0502040204020203" pitchFamily="34" charset="0"/>
              </a:rPr>
              <a:t>eiusmod</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tempor</a:t>
            </a:r>
            <a:endParaRPr lang="en-US" altLang="zh-CN" sz="900" dirty="0">
              <a:solidFill>
                <a:schemeClr val="bg1">
                  <a:lumMod val="65000"/>
                </a:schemeClr>
              </a:solidFill>
              <a:latin typeface="Segoe UI" panose="020B0502040204020203" pitchFamily="34" charset="0"/>
              <a:cs typeface="Segoe UI" panose="020B0502040204020203" pitchFamily="34" charset="0"/>
            </a:endParaRPr>
          </a:p>
        </p:txBody>
      </p:sp>
      <p:sp>
        <p:nvSpPr>
          <p:cNvPr id="67" name="等腰三角形 1"/>
          <p:cNvSpPr/>
          <p:nvPr/>
        </p:nvSpPr>
        <p:spPr>
          <a:xfrm rot="7952120">
            <a:off x="3522673" y="3374498"/>
            <a:ext cx="198804" cy="231711"/>
          </a:xfrm>
          <a:custGeom>
            <a:avLst/>
            <a:gdLst>
              <a:gd name="connsiteX0" fmla="*/ 0 w 1034321"/>
              <a:gd name="connsiteY0" fmla="*/ 837452 h 837452"/>
              <a:gd name="connsiteX1" fmla="*/ 517161 w 1034321"/>
              <a:gd name="connsiteY1" fmla="*/ 0 h 837452"/>
              <a:gd name="connsiteX2" fmla="*/ 1034321 w 1034321"/>
              <a:gd name="connsiteY2" fmla="*/ 837452 h 837452"/>
              <a:gd name="connsiteX3" fmla="*/ 0 w 1034321"/>
              <a:gd name="connsiteY3" fmla="*/ 837452 h 837452"/>
              <a:gd name="connsiteX0" fmla="*/ 0 w 563890"/>
              <a:gd name="connsiteY0" fmla="*/ 837452 h 842795"/>
              <a:gd name="connsiteX1" fmla="*/ 517161 w 563890"/>
              <a:gd name="connsiteY1" fmla="*/ 0 h 842795"/>
              <a:gd name="connsiteX2" fmla="*/ 563890 w 563890"/>
              <a:gd name="connsiteY2" fmla="*/ 842795 h 842795"/>
              <a:gd name="connsiteX3" fmla="*/ 0 w 563890"/>
              <a:gd name="connsiteY3" fmla="*/ 837452 h 842795"/>
              <a:gd name="connsiteX0" fmla="*/ 0 w 449455"/>
              <a:gd name="connsiteY0" fmla="*/ 609265 h 842795"/>
              <a:gd name="connsiteX1" fmla="*/ 402726 w 449455"/>
              <a:gd name="connsiteY1" fmla="*/ 0 h 842795"/>
              <a:gd name="connsiteX2" fmla="*/ 449455 w 449455"/>
              <a:gd name="connsiteY2" fmla="*/ 842795 h 842795"/>
              <a:gd name="connsiteX3" fmla="*/ 0 w 449455"/>
              <a:gd name="connsiteY3" fmla="*/ 609265 h 842795"/>
              <a:gd name="connsiteX0" fmla="*/ 0 w 548073"/>
              <a:gd name="connsiteY0" fmla="*/ 681132 h 914662"/>
              <a:gd name="connsiteX1" fmla="*/ 548073 w 548073"/>
              <a:gd name="connsiteY1" fmla="*/ 0 h 914662"/>
              <a:gd name="connsiteX2" fmla="*/ 449455 w 548073"/>
              <a:gd name="connsiteY2" fmla="*/ 914662 h 914662"/>
              <a:gd name="connsiteX3" fmla="*/ 0 w 548073"/>
              <a:gd name="connsiteY3" fmla="*/ 681132 h 914662"/>
              <a:gd name="connsiteX0" fmla="*/ 0 w 449456"/>
              <a:gd name="connsiteY0" fmla="*/ 678621 h 912151"/>
              <a:gd name="connsiteX1" fmla="*/ 398659 w 449456"/>
              <a:gd name="connsiteY1" fmla="*/ 1 h 912151"/>
              <a:gd name="connsiteX2" fmla="*/ 449455 w 449456"/>
              <a:gd name="connsiteY2" fmla="*/ 912151 h 912151"/>
              <a:gd name="connsiteX3" fmla="*/ 0 w 449456"/>
              <a:gd name="connsiteY3" fmla="*/ 678621 h 912151"/>
              <a:gd name="connsiteX0" fmla="*/ 0 w 604356"/>
              <a:gd name="connsiteY0" fmla="*/ 471082 h 704612"/>
              <a:gd name="connsiteX1" fmla="*/ 604356 w 604356"/>
              <a:gd name="connsiteY1" fmla="*/ 0 h 704612"/>
              <a:gd name="connsiteX2" fmla="*/ 449455 w 604356"/>
              <a:gd name="connsiteY2" fmla="*/ 704612 h 704612"/>
              <a:gd name="connsiteX3" fmla="*/ 0 w 604356"/>
              <a:gd name="connsiteY3" fmla="*/ 471082 h 704612"/>
            </a:gdLst>
            <a:ahLst/>
            <a:cxnLst>
              <a:cxn ang="0">
                <a:pos x="connsiteX0" y="connsiteY0"/>
              </a:cxn>
              <a:cxn ang="0">
                <a:pos x="connsiteX1" y="connsiteY1"/>
              </a:cxn>
              <a:cxn ang="0">
                <a:pos x="connsiteX2" y="connsiteY2"/>
              </a:cxn>
              <a:cxn ang="0">
                <a:pos x="connsiteX3" y="connsiteY3"/>
              </a:cxn>
            </a:cxnLst>
            <a:rect l="l" t="t" r="r" b="b"/>
            <a:pathLst>
              <a:path w="604356" h="704612">
                <a:moveTo>
                  <a:pt x="0" y="471082"/>
                </a:moveTo>
                <a:lnTo>
                  <a:pt x="604356" y="0"/>
                </a:lnTo>
                <a:lnTo>
                  <a:pt x="449455" y="704612"/>
                </a:lnTo>
                <a:lnTo>
                  <a:pt x="0" y="47108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1" name="矩形 70"/>
          <p:cNvSpPr/>
          <p:nvPr/>
        </p:nvSpPr>
        <p:spPr>
          <a:xfrm>
            <a:off x="6270565" y="1802929"/>
            <a:ext cx="2412731" cy="346249"/>
          </a:xfrm>
          <a:prstGeom prst="rect">
            <a:avLst/>
          </a:prstGeom>
        </p:spPr>
        <p:txBody>
          <a:bodyPr wrap="square" lIns="68580" tIns="34290" rIns="68580" bIns="34290">
            <a:spAutoFit/>
          </a:bodyPr>
          <a:lstStyle/>
          <a:p>
            <a:pPr>
              <a:spcAft>
                <a:spcPts val="450"/>
              </a:spcAft>
            </a:pPr>
            <a:r>
              <a:rPr lang="en-US" altLang="zh-CN" sz="900" b="1" dirty="0">
                <a:solidFill>
                  <a:schemeClr val="bg1">
                    <a:lumMod val="65000"/>
                  </a:schemeClr>
                </a:solidFill>
                <a:latin typeface="Segoe UI" panose="020B0502040204020203" pitchFamily="34" charset="0"/>
                <a:cs typeface="Segoe UI" panose="020B0502040204020203" pitchFamily="34" charset="0"/>
              </a:rPr>
              <a:t>Lorem ipsum </a:t>
            </a:r>
            <a:r>
              <a:rPr lang="en-US" altLang="zh-CN" sz="900" dirty="0">
                <a:solidFill>
                  <a:schemeClr val="bg1">
                    <a:lumMod val="65000"/>
                  </a:schemeClr>
                </a:solidFill>
                <a:latin typeface="Segoe UI" panose="020B0502040204020203" pitchFamily="34" charset="0"/>
                <a:cs typeface="Segoe UI" panose="020B0502040204020203" pitchFamily="34" charset="0"/>
              </a:rPr>
              <a:t>dolor sit </a:t>
            </a:r>
            <a:r>
              <a:rPr lang="en-US" altLang="zh-CN" sz="900" dirty="0" err="1">
                <a:solidFill>
                  <a:schemeClr val="bg1">
                    <a:lumMod val="65000"/>
                  </a:schemeClr>
                </a:solidFill>
                <a:latin typeface="Segoe UI" panose="020B0502040204020203" pitchFamily="34" charset="0"/>
                <a:cs typeface="Segoe UI" panose="020B0502040204020203" pitchFamily="34" charset="0"/>
              </a:rPr>
              <a:t>amet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consectetur</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adipisicing</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elit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sed</a:t>
            </a:r>
            <a:r>
              <a:rPr lang="en-US" altLang="zh-CN" sz="900" dirty="0">
                <a:solidFill>
                  <a:schemeClr val="bg1">
                    <a:lumMod val="65000"/>
                  </a:schemeClr>
                </a:solidFill>
                <a:latin typeface="Segoe UI" panose="020B0502040204020203" pitchFamily="34" charset="0"/>
                <a:cs typeface="Segoe UI" panose="020B0502040204020203" pitchFamily="34" charset="0"/>
              </a:rPr>
              <a:t> do </a:t>
            </a:r>
            <a:r>
              <a:rPr lang="en-US" altLang="zh-CN" sz="900" dirty="0" err="1">
                <a:solidFill>
                  <a:schemeClr val="bg1">
                    <a:lumMod val="65000"/>
                  </a:schemeClr>
                </a:solidFill>
                <a:latin typeface="Segoe UI" panose="020B0502040204020203" pitchFamily="34" charset="0"/>
                <a:cs typeface="Segoe UI" panose="020B0502040204020203" pitchFamily="34" charset="0"/>
              </a:rPr>
              <a:t>eiusmod</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tempor</a:t>
            </a:r>
            <a:endParaRPr lang="en-US" altLang="zh-CN" sz="900" dirty="0">
              <a:solidFill>
                <a:schemeClr val="bg1">
                  <a:lumMod val="65000"/>
                </a:schemeClr>
              </a:solidFill>
              <a:latin typeface="Segoe UI" panose="020B0502040204020203" pitchFamily="34" charset="0"/>
              <a:cs typeface="Segoe UI" panose="020B0502040204020203" pitchFamily="34" charset="0"/>
            </a:endParaRPr>
          </a:p>
        </p:txBody>
      </p:sp>
      <p:sp>
        <p:nvSpPr>
          <p:cNvPr id="72" name="文本框 71"/>
          <p:cNvSpPr txBox="1"/>
          <p:nvPr/>
        </p:nvSpPr>
        <p:spPr>
          <a:xfrm>
            <a:off x="6256394" y="1525898"/>
            <a:ext cx="1611630" cy="253916"/>
          </a:xfrm>
          <a:prstGeom prst="rect">
            <a:avLst/>
          </a:prstGeom>
          <a:noFill/>
        </p:spPr>
        <p:txBody>
          <a:bodyPr wrap="square" lIns="68580" tIns="34290" rIns="68580" bIns="34290" rtlCol="0">
            <a:spAutoFit/>
          </a:bodyPr>
          <a:lstStyle/>
          <a:p>
            <a:pPr defTabSz="913210"/>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标题关键字</a:t>
            </a:r>
          </a:p>
        </p:txBody>
      </p:sp>
      <p:sp>
        <p:nvSpPr>
          <p:cNvPr id="73" name="等腰三角形 1"/>
          <p:cNvSpPr/>
          <p:nvPr/>
        </p:nvSpPr>
        <p:spPr>
          <a:xfrm rot="7952120">
            <a:off x="6113099" y="1572917"/>
            <a:ext cx="198804" cy="231711"/>
          </a:xfrm>
          <a:custGeom>
            <a:avLst/>
            <a:gdLst>
              <a:gd name="connsiteX0" fmla="*/ 0 w 1034321"/>
              <a:gd name="connsiteY0" fmla="*/ 837452 h 837452"/>
              <a:gd name="connsiteX1" fmla="*/ 517161 w 1034321"/>
              <a:gd name="connsiteY1" fmla="*/ 0 h 837452"/>
              <a:gd name="connsiteX2" fmla="*/ 1034321 w 1034321"/>
              <a:gd name="connsiteY2" fmla="*/ 837452 h 837452"/>
              <a:gd name="connsiteX3" fmla="*/ 0 w 1034321"/>
              <a:gd name="connsiteY3" fmla="*/ 837452 h 837452"/>
              <a:gd name="connsiteX0" fmla="*/ 0 w 563890"/>
              <a:gd name="connsiteY0" fmla="*/ 837452 h 842795"/>
              <a:gd name="connsiteX1" fmla="*/ 517161 w 563890"/>
              <a:gd name="connsiteY1" fmla="*/ 0 h 842795"/>
              <a:gd name="connsiteX2" fmla="*/ 563890 w 563890"/>
              <a:gd name="connsiteY2" fmla="*/ 842795 h 842795"/>
              <a:gd name="connsiteX3" fmla="*/ 0 w 563890"/>
              <a:gd name="connsiteY3" fmla="*/ 837452 h 842795"/>
              <a:gd name="connsiteX0" fmla="*/ 0 w 449455"/>
              <a:gd name="connsiteY0" fmla="*/ 609265 h 842795"/>
              <a:gd name="connsiteX1" fmla="*/ 402726 w 449455"/>
              <a:gd name="connsiteY1" fmla="*/ 0 h 842795"/>
              <a:gd name="connsiteX2" fmla="*/ 449455 w 449455"/>
              <a:gd name="connsiteY2" fmla="*/ 842795 h 842795"/>
              <a:gd name="connsiteX3" fmla="*/ 0 w 449455"/>
              <a:gd name="connsiteY3" fmla="*/ 609265 h 842795"/>
              <a:gd name="connsiteX0" fmla="*/ 0 w 548073"/>
              <a:gd name="connsiteY0" fmla="*/ 681132 h 914662"/>
              <a:gd name="connsiteX1" fmla="*/ 548073 w 548073"/>
              <a:gd name="connsiteY1" fmla="*/ 0 h 914662"/>
              <a:gd name="connsiteX2" fmla="*/ 449455 w 548073"/>
              <a:gd name="connsiteY2" fmla="*/ 914662 h 914662"/>
              <a:gd name="connsiteX3" fmla="*/ 0 w 548073"/>
              <a:gd name="connsiteY3" fmla="*/ 681132 h 914662"/>
              <a:gd name="connsiteX0" fmla="*/ 0 w 449456"/>
              <a:gd name="connsiteY0" fmla="*/ 678621 h 912151"/>
              <a:gd name="connsiteX1" fmla="*/ 398659 w 449456"/>
              <a:gd name="connsiteY1" fmla="*/ 1 h 912151"/>
              <a:gd name="connsiteX2" fmla="*/ 449455 w 449456"/>
              <a:gd name="connsiteY2" fmla="*/ 912151 h 912151"/>
              <a:gd name="connsiteX3" fmla="*/ 0 w 449456"/>
              <a:gd name="connsiteY3" fmla="*/ 678621 h 912151"/>
              <a:gd name="connsiteX0" fmla="*/ 0 w 604356"/>
              <a:gd name="connsiteY0" fmla="*/ 471082 h 704612"/>
              <a:gd name="connsiteX1" fmla="*/ 604356 w 604356"/>
              <a:gd name="connsiteY1" fmla="*/ 0 h 704612"/>
              <a:gd name="connsiteX2" fmla="*/ 449455 w 604356"/>
              <a:gd name="connsiteY2" fmla="*/ 704612 h 704612"/>
              <a:gd name="connsiteX3" fmla="*/ 0 w 604356"/>
              <a:gd name="connsiteY3" fmla="*/ 471082 h 704612"/>
            </a:gdLst>
            <a:ahLst/>
            <a:cxnLst>
              <a:cxn ang="0">
                <a:pos x="connsiteX0" y="connsiteY0"/>
              </a:cxn>
              <a:cxn ang="0">
                <a:pos x="connsiteX1" y="connsiteY1"/>
              </a:cxn>
              <a:cxn ang="0">
                <a:pos x="connsiteX2" y="connsiteY2"/>
              </a:cxn>
              <a:cxn ang="0">
                <a:pos x="connsiteX3" y="connsiteY3"/>
              </a:cxn>
            </a:cxnLst>
            <a:rect l="l" t="t" r="r" b="b"/>
            <a:pathLst>
              <a:path w="604356" h="704612">
                <a:moveTo>
                  <a:pt x="0" y="471082"/>
                </a:moveTo>
                <a:lnTo>
                  <a:pt x="604356" y="0"/>
                </a:lnTo>
                <a:lnTo>
                  <a:pt x="449455" y="704612"/>
                </a:lnTo>
                <a:lnTo>
                  <a:pt x="0" y="471082"/>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77" name="矩形 76"/>
          <p:cNvSpPr/>
          <p:nvPr/>
        </p:nvSpPr>
        <p:spPr>
          <a:xfrm>
            <a:off x="5576302" y="3115303"/>
            <a:ext cx="2412731" cy="346249"/>
          </a:xfrm>
          <a:prstGeom prst="rect">
            <a:avLst/>
          </a:prstGeom>
        </p:spPr>
        <p:txBody>
          <a:bodyPr wrap="square" lIns="68580" tIns="34290" rIns="68580" bIns="34290">
            <a:spAutoFit/>
          </a:bodyPr>
          <a:lstStyle/>
          <a:p>
            <a:pPr>
              <a:spcAft>
                <a:spcPts val="450"/>
              </a:spcAft>
            </a:pPr>
            <a:r>
              <a:rPr lang="en-US" altLang="zh-CN" sz="900" b="1" dirty="0">
                <a:solidFill>
                  <a:schemeClr val="bg1">
                    <a:lumMod val="65000"/>
                  </a:schemeClr>
                </a:solidFill>
                <a:latin typeface="Segoe UI" panose="020B0502040204020203" pitchFamily="34" charset="0"/>
                <a:cs typeface="Segoe UI" panose="020B0502040204020203" pitchFamily="34" charset="0"/>
              </a:rPr>
              <a:t>Lorem ipsum </a:t>
            </a:r>
            <a:r>
              <a:rPr lang="en-US" altLang="zh-CN" sz="900" dirty="0">
                <a:solidFill>
                  <a:schemeClr val="bg1">
                    <a:lumMod val="65000"/>
                  </a:schemeClr>
                </a:solidFill>
                <a:latin typeface="Segoe UI" panose="020B0502040204020203" pitchFamily="34" charset="0"/>
                <a:cs typeface="Segoe UI" panose="020B0502040204020203" pitchFamily="34" charset="0"/>
              </a:rPr>
              <a:t>dolor sit </a:t>
            </a:r>
            <a:r>
              <a:rPr lang="en-US" altLang="zh-CN" sz="900" dirty="0" err="1">
                <a:solidFill>
                  <a:schemeClr val="bg1">
                    <a:lumMod val="65000"/>
                  </a:schemeClr>
                </a:solidFill>
                <a:latin typeface="Segoe UI" panose="020B0502040204020203" pitchFamily="34" charset="0"/>
                <a:cs typeface="Segoe UI" panose="020B0502040204020203" pitchFamily="34" charset="0"/>
              </a:rPr>
              <a:t>amet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consectetur</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adipisicing</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elit</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sed</a:t>
            </a:r>
            <a:r>
              <a:rPr lang="en-US" altLang="zh-CN" sz="900" dirty="0">
                <a:solidFill>
                  <a:schemeClr val="bg1">
                    <a:lumMod val="65000"/>
                  </a:schemeClr>
                </a:solidFill>
                <a:latin typeface="Segoe UI" panose="020B0502040204020203" pitchFamily="34" charset="0"/>
                <a:cs typeface="Segoe UI" panose="020B0502040204020203" pitchFamily="34" charset="0"/>
              </a:rPr>
              <a:t> do </a:t>
            </a:r>
            <a:r>
              <a:rPr lang="en-US" altLang="zh-CN" sz="900" dirty="0" err="1">
                <a:solidFill>
                  <a:schemeClr val="bg1">
                    <a:lumMod val="65000"/>
                  </a:schemeClr>
                </a:solidFill>
                <a:latin typeface="Segoe UI" panose="020B0502040204020203" pitchFamily="34" charset="0"/>
                <a:cs typeface="Segoe UI" panose="020B0502040204020203" pitchFamily="34" charset="0"/>
              </a:rPr>
              <a:t>eiusmod</a:t>
            </a:r>
            <a:r>
              <a:rPr lang="en-US" altLang="zh-CN" sz="900" dirty="0">
                <a:solidFill>
                  <a:schemeClr val="bg1">
                    <a:lumMod val="65000"/>
                  </a:schemeClr>
                </a:solidFill>
                <a:latin typeface="Segoe UI" panose="020B0502040204020203" pitchFamily="34" charset="0"/>
                <a:cs typeface="Segoe UI" panose="020B0502040204020203" pitchFamily="34" charset="0"/>
              </a:rPr>
              <a:t> </a:t>
            </a:r>
            <a:r>
              <a:rPr lang="en-US" altLang="zh-CN" sz="900" dirty="0" err="1">
                <a:solidFill>
                  <a:schemeClr val="bg1">
                    <a:lumMod val="65000"/>
                  </a:schemeClr>
                </a:solidFill>
                <a:latin typeface="Segoe UI" panose="020B0502040204020203" pitchFamily="34" charset="0"/>
                <a:cs typeface="Segoe UI" panose="020B0502040204020203" pitchFamily="34" charset="0"/>
              </a:rPr>
              <a:t>tempor</a:t>
            </a:r>
            <a:endParaRPr lang="en-US" altLang="zh-CN" sz="900" dirty="0">
              <a:solidFill>
                <a:schemeClr val="bg1">
                  <a:lumMod val="65000"/>
                </a:schemeClr>
              </a:solidFill>
              <a:latin typeface="Segoe UI" panose="020B0502040204020203" pitchFamily="34" charset="0"/>
              <a:cs typeface="Segoe UI" panose="020B0502040204020203" pitchFamily="34" charset="0"/>
            </a:endParaRPr>
          </a:p>
        </p:txBody>
      </p:sp>
      <p:sp>
        <p:nvSpPr>
          <p:cNvPr id="78" name="文本框 77"/>
          <p:cNvSpPr txBox="1"/>
          <p:nvPr/>
        </p:nvSpPr>
        <p:spPr>
          <a:xfrm>
            <a:off x="5562131" y="2838272"/>
            <a:ext cx="1611630" cy="253916"/>
          </a:xfrm>
          <a:prstGeom prst="rect">
            <a:avLst/>
          </a:prstGeom>
          <a:noFill/>
        </p:spPr>
        <p:txBody>
          <a:bodyPr wrap="square" lIns="68580" tIns="34290" rIns="68580" bIns="34290" rtlCol="0">
            <a:spAutoFit/>
          </a:bodyPr>
          <a:lstStyle/>
          <a:p>
            <a:pPr defTabSz="913210"/>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标题关键字</a:t>
            </a:r>
          </a:p>
        </p:txBody>
      </p:sp>
      <p:sp>
        <p:nvSpPr>
          <p:cNvPr id="76" name="等腰三角形 1"/>
          <p:cNvSpPr/>
          <p:nvPr/>
        </p:nvSpPr>
        <p:spPr>
          <a:xfrm rot="7952120">
            <a:off x="5418837" y="2885291"/>
            <a:ext cx="198804" cy="231711"/>
          </a:xfrm>
          <a:custGeom>
            <a:avLst/>
            <a:gdLst>
              <a:gd name="connsiteX0" fmla="*/ 0 w 1034321"/>
              <a:gd name="connsiteY0" fmla="*/ 837452 h 837452"/>
              <a:gd name="connsiteX1" fmla="*/ 517161 w 1034321"/>
              <a:gd name="connsiteY1" fmla="*/ 0 h 837452"/>
              <a:gd name="connsiteX2" fmla="*/ 1034321 w 1034321"/>
              <a:gd name="connsiteY2" fmla="*/ 837452 h 837452"/>
              <a:gd name="connsiteX3" fmla="*/ 0 w 1034321"/>
              <a:gd name="connsiteY3" fmla="*/ 837452 h 837452"/>
              <a:gd name="connsiteX0" fmla="*/ 0 w 563890"/>
              <a:gd name="connsiteY0" fmla="*/ 837452 h 842795"/>
              <a:gd name="connsiteX1" fmla="*/ 517161 w 563890"/>
              <a:gd name="connsiteY1" fmla="*/ 0 h 842795"/>
              <a:gd name="connsiteX2" fmla="*/ 563890 w 563890"/>
              <a:gd name="connsiteY2" fmla="*/ 842795 h 842795"/>
              <a:gd name="connsiteX3" fmla="*/ 0 w 563890"/>
              <a:gd name="connsiteY3" fmla="*/ 837452 h 842795"/>
              <a:gd name="connsiteX0" fmla="*/ 0 w 449455"/>
              <a:gd name="connsiteY0" fmla="*/ 609265 h 842795"/>
              <a:gd name="connsiteX1" fmla="*/ 402726 w 449455"/>
              <a:gd name="connsiteY1" fmla="*/ 0 h 842795"/>
              <a:gd name="connsiteX2" fmla="*/ 449455 w 449455"/>
              <a:gd name="connsiteY2" fmla="*/ 842795 h 842795"/>
              <a:gd name="connsiteX3" fmla="*/ 0 w 449455"/>
              <a:gd name="connsiteY3" fmla="*/ 609265 h 842795"/>
              <a:gd name="connsiteX0" fmla="*/ 0 w 548073"/>
              <a:gd name="connsiteY0" fmla="*/ 681132 h 914662"/>
              <a:gd name="connsiteX1" fmla="*/ 548073 w 548073"/>
              <a:gd name="connsiteY1" fmla="*/ 0 h 914662"/>
              <a:gd name="connsiteX2" fmla="*/ 449455 w 548073"/>
              <a:gd name="connsiteY2" fmla="*/ 914662 h 914662"/>
              <a:gd name="connsiteX3" fmla="*/ 0 w 548073"/>
              <a:gd name="connsiteY3" fmla="*/ 681132 h 914662"/>
              <a:gd name="connsiteX0" fmla="*/ 0 w 449456"/>
              <a:gd name="connsiteY0" fmla="*/ 678621 h 912151"/>
              <a:gd name="connsiteX1" fmla="*/ 398659 w 449456"/>
              <a:gd name="connsiteY1" fmla="*/ 1 h 912151"/>
              <a:gd name="connsiteX2" fmla="*/ 449455 w 449456"/>
              <a:gd name="connsiteY2" fmla="*/ 912151 h 912151"/>
              <a:gd name="connsiteX3" fmla="*/ 0 w 449456"/>
              <a:gd name="connsiteY3" fmla="*/ 678621 h 912151"/>
              <a:gd name="connsiteX0" fmla="*/ 0 w 604356"/>
              <a:gd name="connsiteY0" fmla="*/ 471082 h 704612"/>
              <a:gd name="connsiteX1" fmla="*/ 604356 w 604356"/>
              <a:gd name="connsiteY1" fmla="*/ 0 h 704612"/>
              <a:gd name="connsiteX2" fmla="*/ 449455 w 604356"/>
              <a:gd name="connsiteY2" fmla="*/ 704612 h 704612"/>
              <a:gd name="connsiteX3" fmla="*/ 0 w 604356"/>
              <a:gd name="connsiteY3" fmla="*/ 471082 h 704612"/>
            </a:gdLst>
            <a:ahLst/>
            <a:cxnLst>
              <a:cxn ang="0">
                <a:pos x="connsiteX0" y="connsiteY0"/>
              </a:cxn>
              <a:cxn ang="0">
                <a:pos x="connsiteX1" y="connsiteY1"/>
              </a:cxn>
              <a:cxn ang="0">
                <a:pos x="connsiteX2" y="connsiteY2"/>
              </a:cxn>
              <a:cxn ang="0">
                <a:pos x="connsiteX3" y="connsiteY3"/>
              </a:cxn>
            </a:cxnLst>
            <a:rect l="l" t="t" r="r" b="b"/>
            <a:pathLst>
              <a:path w="604356" h="704612">
                <a:moveTo>
                  <a:pt x="0" y="471082"/>
                </a:moveTo>
                <a:lnTo>
                  <a:pt x="604356" y="0"/>
                </a:lnTo>
                <a:lnTo>
                  <a:pt x="449455" y="704612"/>
                </a:lnTo>
                <a:lnTo>
                  <a:pt x="0" y="4710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Tree>
    <p:extLst>
      <p:ext uri="{BB962C8B-B14F-4D97-AF65-F5344CB8AC3E}">
        <p14:creationId xmlns:p14="http://schemas.microsoft.com/office/powerpoint/2010/main" val="3480821047"/>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iterate type="lt">
                                    <p:tmPct val="10000"/>
                                  </p:iterate>
                                  <p:childTnLst>
                                    <p:set>
                                      <p:cBhvr>
                                        <p:cTn id="6" dur="1" fill="hold">
                                          <p:stCondLst>
                                            <p:cond delay="0"/>
                                          </p:stCondLst>
                                        </p:cTn>
                                        <p:tgtEl>
                                          <p:spTgt spid="13"/>
                                        </p:tgtEl>
                                        <p:attrNameLst>
                                          <p:attrName>style.visibility</p:attrName>
                                        </p:attrNameLst>
                                      </p:cBhvr>
                                      <p:to>
                                        <p:strVal val="visible"/>
                                      </p:to>
                                    </p:set>
                                    <p:anim calcmode="lin" valueType="num">
                                      <p:cBhvr>
                                        <p:cTn id="7" dur="300" fill="hold"/>
                                        <p:tgtEl>
                                          <p:spTgt spid="13"/>
                                        </p:tgtEl>
                                        <p:attrNameLst>
                                          <p:attrName>ppt_w</p:attrName>
                                        </p:attrNameLst>
                                      </p:cBhvr>
                                      <p:tavLst>
                                        <p:tav tm="0">
                                          <p:val>
                                            <p:fltVal val="0"/>
                                          </p:val>
                                        </p:tav>
                                        <p:tav tm="100000">
                                          <p:val>
                                            <p:strVal val="#ppt_w"/>
                                          </p:val>
                                        </p:tav>
                                      </p:tavLst>
                                    </p:anim>
                                    <p:anim calcmode="lin" valueType="num">
                                      <p:cBhvr>
                                        <p:cTn id="8" dur="300" fill="hold"/>
                                        <p:tgtEl>
                                          <p:spTgt spid="13"/>
                                        </p:tgtEl>
                                        <p:attrNameLst>
                                          <p:attrName>ppt_h</p:attrName>
                                        </p:attrNameLst>
                                      </p:cBhvr>
                                      <p:tavLst>
                                        <p:tav tm="0">
                                          <p:val>
                                            <p:fltVal val="0"/>
                                          </p:val>
                                        </p:tav>
                                        <p:tav tm="100000">
                                          <p:val>
                                            <p:strVal val="#ppt_h"/>
                                          </p:val>
                                        </p:tav>
                                      </p:tavLst>
                                    </p:anim>
                                    <p:animEffect transition="in" filter="fade">
                                      <p:cBhvr>
                                        <p:cTn id="9" dur="300"/>
                                        <p:tgtEl>
                                          <p:spTgt spid="13"/>
                                        </p:tgtEl>
                                      </p:cBhvr>
                                    </p:animEffect>
                                  </p:childTnLst>
                                </p:cTn>
                              </p:par>
                            </p:childTnLst>
                          </p:cTn>
                        </p:par>
                        <p:par>
                          <p:cTn id="10" fill="hold">
                            <p:stCondLst>
                              <p:cond delay="300"/>
                            </p:stCondLst>
                            <p:childTnLst>
                              <p:par>
                                <p:cTn id="11" presetID="53" presetClass="entr" presetSubtype="16" fill="hold" grpId="0" nodeType="afterEffect">
                                  <p:stCondLst>
                                    <p:cond delay="0"/>
                                  </p:stCondLst>
                                  <p:iterate type="lt">
                                    <p:tmPct val="10000"/>
                                  </p:iterate>
                                  <p:childTnLst>
                                    <p:set>
                                      <p:cBhvr>
                                        <p:cTn id="12" dur="1" fill="hold">
                                          <p:stCondLst>
                                            <p:cond delay="0"/>
                                          </p:stCondLst>
                                        </p:cTn>
                                        <p:tgtEl>
                                          <p:spTgt spid="58"/>
                                        </p:tgtEl>
                                        <p:attrNameLst>
                                          <p:attrName>style.visibility</p:attrName>
                                        </p:attrNameLst>
                                      </p:cBhvr>
                                      <p:to>
                                        <p:strVal val="visible"/>
                                      </p:to>
                                    </p:set>
                                    <p:anim calcmode="lin" valueType="num">
                                      <p:cBhvr>
                                        <p:cTn id="13" dur="300" fill="hold"/>
                                        <p:tgtEl>
                                          <p:spTgt spid="58"/>
                                        </p:tgtEl>
                                        <p:attrNameLst>
                                          <p:attrName>ppt_w</p:attrName>
                                        </p:attrNameLst>
                                      </p:cBhvr>
                                      <p:tavLst>
                                        <p:tav tm="0">
                                          <p:val>
                                            <p:fltVal val="0"/>
                                          </p:val>
                                        </p:tav>
                                        <p:tav tm="100000">
                                          <p:val>
                                            <p:strVal val="#ppt_w"/>
                                          </p:val>
                                        </p:tav>
                                      </p:tavLst>
                                    </p:anim>
                                    <p:anim calcmode="lin" valueType="num">
                                      <p:cBhvr>
                                        <p:cTn id="14" dur="300" fill="hold"/>
                                        <p:tgtEl>
                                          <p:spTgt spid="58"/>
                                        </p:tgtEl>
                                        <p:attrNameLst>
                                          <p:attrName>ppt_h</p:attrName>
                                        </p:attrNameLst>
                                      </p:cBhvr>
                                      <p:tavLst>
                                        <p:tav tm="0">
                                          <p:val>
                                            <p:fltVal val="0"/>
                                          </p:val>
                                        </p:tav>
                                        <p:tav tm="100000">
                                          <p:val>
                                            <p:strVal val="#ppt_h"/>
                                          </p:val>
                                        </p:tav>
                                      </p:tavLst>
                                    </p:anim>
                                    <p:animEffect transition="in" filter="fade">
                                      <p:cBhvr>
                                        <p:cTn id="15" dur="300"/>
                                        <p:tgtEl>
                                          <p:spTgt spid="58"/>
                                        </p:tgtEl>
                                      </p:cBhvr>
                                    </p:animEffect>
                                  </p:childTnLst>
                                </p:cTn>
                              </p:par>
                            </p:childTnLst>
                          </p:cTn>
                        </p:par>
                        <p:par>
                          <p:cTn id="16" fill="hold">
                            <p:stCondLst>
                              <p:cond delay="600"/>
                            </p:stCondLst>
                            <p:childTnLst>
                              <p:par>
                                <p:cTn id="17" presetID="53" presetClass="entr" presetSubtype="16" fill="hold" grpId="0" nodeType="afterEffect">
                                  <p:stCondLst>
                                    <p:cond delay="0"/>
                                  </p:stCondLst>
                                  <p:iterate type="lt">
                                    <p:tmPct val="10000"/>
                                  </p:iterate>
                                  <p:childTnLst>
                                    <p:set>
                                      <p:cBhvr>
                                        <p:cTn id="18" dur="1" fill="hold">
                                          <p:stCondLst>
                                            <p:cond delay="0"/>
                                          </p:stCondLst>
                                        </p:cTn>
                                        <p:tgtEl>
                                          <p:spTgt spid="60"/>
                                        </p:tgtEl>
                                        <p:attrNameLst>
                                          <p:attrName>style.visibility</p:attrName>
                                        </p:attrNameLst>
                                      </p:cBhvr>
                                      <p:to>
                                        <p:strVal val="visible"/>
                                      </p:to>
                                    </p:set>
                                    <p:anim calcmode="lin" valueType="num">
                                      <p:cBhvr>
                                        <p:cTn id="19" dur="300" fill="hold"/>
                                        <p:tgtEl>
                                          <p:spTgt spid="60"/>
                                        </p:tgtEl>
                                        <p:attrNameLst>
                                          <p:attrName>ppt_w</p:attrName>
                                        </p:attrNameLst>
                                      </p:cBhvr>
                                      <p:tavLst>
                                        <p:tav tm="0">
                                          <p:val>
                                            <p:fltVal val="0"/>
                                          </p:val>
                                        </p:tav>
                                        <p:tav tm="100000">
                                          <p:val>
                                            <p:strVal val="#ppt_w"/>
                                          </p:val>
                                        </p:tav>
                                      </p:tavLst>
                                    </p:anim>
                                    <p:anim calcmode="lin" valueType="num">
                                      <p:cBhvr>
                                        <p:cTn id="20" dur="300" fill="hold"/>
                                        <p:tgtEl>
                                          <p:spTgt spid="60"/>
                                        </p:tgtEl>
                                        <p:attrNameLst>
                                          <p:attrName>ppt_h</p:attrName>
                                        </p:attrNameLst>
                                      </p:cBhvr>
                                      <p:tavLst>
                                        <p:tav tm="0">
                                          <p:val>
                                            <p:fltVal val="0"/>
                                          </p:val>
                                        </p:tav>
                                        <p:tav tm="100000">
                                          <p:val>
                                            <p:strVal val="#ppt_h"/>
                                          </p:val>
                                        </p:tav>
                                      </p:tavLst>
                                    </p:anim>
                                    <p:animEffect transition="in" filter="fade">
                                      <p:cBhvr>
                                        <p:cTn id="21" dur="300"/>
                                        <p:tgtEl>
                                          <p:spTgt spid="60"/>
                                        </p:tgtEl>
                                      </p:cBhvr>
                                    </p:animEffect>
                                  </p:childTnLst>
                                </p:cTn>
                              </p:par>
                            </p:childTnLst>
                          </p:cTn>
                        </p:par>
                        <p:par>
                          <p:cTn id="22" fill="hold">
                            <p:stCondLst>
                              <p:cond delay="900"/>
                            </p:stCondLst>
                            <p:childTnLst>
                              <p:par>
                                <p:cTn id="23" presetID="53" presetClass="entr" presetSubtype="16" fill="hold" grpId="0" nodeType="afterEffect">
                                  <p:stCondLst>
                                    <p:cond delay="0"/>
                                  </p:stCondLst>
                                  <p:iterate type="lt">
                                    <p:tmPct val="10000"/>
                                  </p:iterate>
                                  <p:childTnLst>
                                    <p:set>
                                      <p:cBhvr>
                                        <p:cTn id="24" dur="1" fill="hold">
                                          <p:stCondLst>
                                            <p:cond delay="0"/>
                                          </p:stCondLst>
                                        </p:cTn>
                                        <p:tgtEl>
                                          <p:spTgt spid="59"/>
                                        </p:tgtEl>
                                        <p:attrNameLst>
                                          <p:attrName>style.visibility</p:attrName>
                                        </p:attrNameLst>
                                      </p:cBhvr>
                                      <p:to>
                                        <p:strVal val="visible"/>
                                      </p:to>
                                    </p:set>
                                    <p:anim calcmode="lin" valueType="num">
                                      <p:cBhvr>
                                        <p:cTn id="25" dur="300" fill="hold"/>
                                        <p:tgtEl>
                                          <p:spTgt spid="59"/>
                                        </p:tgtEl>
                                        <p:attrNameLst>
                                          <p:attrName>ppt_w</p:attrName>
                                        </p:attrNameLst>
                                      </p:cBhvr>
                                      <p:tavLst>
                                        <p:tav tm="0">
                                          <p:val>
                                            <p:fltVal val="0"/>
                                          </p:val>
                                        </p:tav>
                                        <p:tav tm="100000">
                                          <p:val>
                                            <p:strVal val="#ppt_w"/>
                                          </p:val>
                                        </p:tav>
                                      </p:tavLst>
                                    </p:anim>
                                    <p:anim calcmode="lin" valueType="num">
                                      <p:cBhvr>
                                        <p:cTn id="26" dur="300" fill="hold"/>
                                        <p:tgtEl>
                                          <p:spTgt spid="59"/>
                                        </p:tgtEl>
                                        <p:attrNameLst>
                                          <p:attrName>ppt_h</p:attrName>
                                        </p:attrNameLst>
                                      </p:cBhvr>
                                      <p:tavLst>
                                        <p:tav tm="0">
                                          <p:val>
                                            <p:fltVal val="0"/>
                                          </p:val>
                                        </p:tav>
                                        <p:tav tm="100000">
                                          <p:val>
                                            <p:strVal val="#ppt_h"/>
                                          </p:val>
                                        </p:tav>
                                      </p:tavLst>
                                    </p:anim>
                                    <p:animEffect transition="in" filter="fade">
                                      <p:cBhvr>
                                        <p:cTn id="27" dur="300"/>
                                        <p:tgtEl>
                                          <p:spTgt spid="59"/>
                                        </p:tgtEl>
                                      </p:cBhvr>
                                    </p:animEffect>
                                  </p:childTnLst>
                                </p:cTn>
                              </p:par>
                            </p:childTnLst>
                          </p:cTn>
                        </p:par>
                      </p:childTnLst>
                    </p:cTn>
                  </p:par>
                  <p:par>
                    <p:cTn id="28" fill="hold">
                      <p:stCondLst>
                        <p:cond delay="indefinite"/>
                      </p:stCondLst>
                      <p:childTnLst>
                        <p:par>
                          <p:cTn id="29" fill="hold">
                            <p:stCondLst>
                              <p:cond delay="0"/>
                            </p:stCondLst>
                            <p:childTnLst>
                              <p:par>
                                <p:cTn id="30" presetID="49" presetClass="entr" presetSubtype="0" decel="100000" fill="hold" grpId="0" nodeType="clickEffect">
                                  <p:stCondLst>
                                    <p:cond delay="0"/>
                                  </p:stCondLst>
                                  <p:childTnLst>
                                    <p:set>
                                      <p:cBhvr>
                                        <p:cTn id="31" dur="1" fill="hold">
                                          <p:stCondLst>
                                            <p:cond delay="0"/>
                                          </p:stCondLst>
                                        </p:cTn>
                                        <p:tgtEl>
                                          <p:spTgt spid="64"/>
                                        </p:tgtEl>
                                        <p:attrNameLst>
                                          <p:attrName>style.visibility</p:attrName>
                                        </p:attrNameLst>
                                      </p:cBhvr>
                                      <p:to>
                                        <p:strVal val="visible"/>
                                      </p:to>
                                    </p:set>
                                    <p:anim calcmode="lin" valueType="num">
                                      <p:cBhvr>
                                        <p:cTn id="32" dur="500" fill="hold"/>
                                        <p:tgtEl>
                                          <p:spTgt spid="64"/>
                                        </p:tgtEl>
                                        <p:attrNameLst>
                                          <p:attrName>ppt_w</p:attrName>
                                        </p:attrNameLst>
                                      </p:cBhvr>
                                      <p:tavLst>
                                        <p:tav tm="0">
                                          <p:val>
                                            <p:fltVal val="0"/>
                                          </p:val>
                                        </p:tav>
                                        <p:tav tm="100000">
                                          <p:val>
                                            <p:strVal val="#ppt_w"/>
                                          </p:val>
                                        </p:tav>
                                      </p:tavLst>
                                    </p:anim>
                                    <p:anim calcmode="lin" valueType="num">
                                      <p:cBhvr>
                                        <p:cTn id="33" dur="500" fill="hold"/>
                                        <p:tgtEl>
                                          <p:spTgt spid="64"/>
                                        </p:tgtEl>
                                        <p:attrNameLst>
                                          <p:attrName>ppt_h</p:attrName>
                                        </p:attrNameLst>
                                      </p:cBhvr>
                                      <p:tavLst>
                                        <p:tav tm="0">
                                          <p:val>
                                            <p:fltVal val="0"/>
                                          </p:val>
                                        </p:tav>
                                        <p:tav tm="100000">
                                          <p:val>
                                            <p:strVal val="#ppt_h"/>
                                          </p:val>
                                        </p:tav>
                                      </p:tavLst>
                                    </p:anim>
                                    <p:anim calcmode="lin" valueType="num">
                                      <p:cBhvr>
                                        <p:cTn id="34" dur="500" fill="hold"/>
                                        <p:tgtEl>
                                          <p:spTgt spid="64"/>
                                        </p:tgtEl>
                                        <p:attrNameLst>
                                          <p:attrName>style.rotation</p:attrName>
                                        </p:attrNameLst>
                                      </p:cBhvr>
                                      <p:tavLst>
                                        <p:tav tm="0">
                                          <p:val>
                                            <p:fltVal val="360"/>
                                          </p:val>
                                        </p:tav>
                                        <p:tav tm="100000">
                                          <p:val>
                                            <p:fltVal val="0"/>
                                          </p:val>
                                        </p:tav>
                                      </p:tavLst>
                                    </p:anim>
                                    <p:animEffect transition="in" filter="fade">
                                      <p:cBhvr>
                                        <p:cTn id="35" dur="500"/>
                                        <p:tgtEl>
                                          <p:spTgt spid="64"/>
                                        </p:tgtEl>
                                      </p:cBhvr>
                                    </p:animEffect>
                                  </p:childTnLst>
                                </p:cTn>
                              </p:par>
                              <p:par>
                                <p:cTn id="36" presetID="45" presetClass="entr" presetSubtype="0" fill="hold" grpId="1" nodeType="withEffect">
                                  <p:stCondLst>
                                    <p:cond delay="0"/>
                                  </p:stCondLst>
                                  <p:childTnLst>
                                    <p:set>
                                      <p:cBhvr>
                                        <p:cTn id="37" dur="1" fill="hold">
                                          <p:stCondLst>
                                            <p:cond delay="0"/>
                                          </p:stCondLst>
                                        </p:cTn>
                                        <p:tgtEl>
                                          <p:spTgt spid="64"/>
                                        </p:tgtEl>
                                        <p:attrNameLst>
                                          <p:attrName>style.visibility</p:attrName>
                                        </p:attrNameLst>
                                      </p:cBhvr>
                                      <p:to>
                                        <p:strVal val="visible"/>
                                      </p:to>
                                    </p:set>
                                    <p:animEffect transition="in" filter="fade">
                                      <p:cBhvr>
                                        <p:cTn id="38" dur="500"/>
                                        <p:tgtEl>
                                          <p:spTgt spid="64"/>
                                        </p:tgtEl>
                                      </p:cBhvr>
                                    </p:animEffect>
                                    <p:anim calcmode="lin" valueType="num">
                                      <p:cBhvr>
                                        <p:cTn id="39" dur="500" fill="hold"/>
                                        <p:tgtEl>
                                          <p:spTgt spid="64"/>
                                        </p:tgtEl>
                                        <p:attrNameLst>
                                          <p:attrName>ppt_w</p:attrName>
                                        </p:attrNameLst>
                                      </p:cBhvr>
                                      <p:tavLst>
                                        <p:tav tm="0" fmla="#ppt_w*sin(2.5*pi*$)">
                                          <p:val>
                                            <p:fltVal val="0"/>
                                          </p:val>
                                        </p:tav>
                                        <p:tav tm="100000">
                                          <p:val>
                                            <p:fltVal val="1"/>
                                          </p:val>
                                        </p:tav>
                                      </p:tavLst>
                                    </p:anim>
                                    <p:anim calcmode="lin" valueType="num">
                                      <p:cBhvr>
                                        <p:cTn id="40" dur="500" fill="hold"/>
                                        <p:tgtEl>
                                          <p:spTgt spid="64"/>
                                        </p:tgtEl>
                                        <p:attrNameLst>
                                          <p:attrName>ppt_h</p:attrName>
                                        </p:attrNameLst>
                                      </p:cBhvr>
                                      <p:tavLst>
                                        <p:tav tm="0">
                                          <p:val>
                                            <p:strVal val="#ppt_h"/>
                                          </p:val>
                                        </p:tav>
                                        <p:tav tm="100000">
                                          <p:val>
                                            <p:strVal val="#ppt_h"/>
                                          </p:val>
                                        </p:tav>
                                      </p:tavLst>
                                    </p:anim>
                                  </p:childTnLst>
                                </p:cTn>
                              </p:par>
                            </p:childTnLst>
                          </p:cTn>
                        </p:par>
                        <p:par>
                          <p:cTn id="41" fill="hold">
                            <p:stCondLst>
                              <p:cond delay="500"/>
                            </p:stCondLst>
                            <p:childTnLst>
                              <p:par>
                                <p:cTn id="42" presetID="42" presetClass="entr" presetSubtype="0" fill="hold" grpId="0" nodeType="afterEffect">
                                  <p:stCondLst>
                                    <p:cond delay="0"/>
                                  </p:stCondLst>
                                  <p:childTnLst>
                                    <p:set>
                                      <p:cBhvr>
                                        <p:cTn id="43" dur="1" fill="hold">
                                          <p:stCondLst>
                                            <p:cond delay="0"/>
                                          </p:stCondLst>
                                        </p:cTn>
                                        <p:tgtEl>
                                          <p:spTgt spid="62"/>
                                        </p:tgtEl>
                                        <p:attrNameLst>
                                          <p:attrName>style.visibility</p:attrName>
                                        </p:attrNameLst>
                                      </p:cBhvr>
                                      <p:to>
                                        <p:strVal val="visible"/>
                                      </p:to>
                                    </p:set>
                                    <p:animEffect transition="in" filter="fade">
                                      <p:cBhvr>
                                        <p:cTn id="44" dur="500"/>
                                        <p:tgtEl>
                                          <p:spTgt spid="62"/>
                                        </p:tgtEl>
                                      </p:cBhvr>
                                    </p:animEffect>
                                    <p:anim calcmode="lin" valueType="num">
                                      <p:cBhvr>
                                        <p:cTn id="45" dur="500" fill="hold"/>
                                        <p:tgtEl>
                                          <p:spTgt spid="62"/>
                                        </p:tgtEl>
                                        <p:attrNameLst>
                                          <p:attrName>ppt_x</p:attrName>
                                        </p:attrNameLst>
                                      </p:cBhvr>
                                      <p:tavLst>
                                        <p:tav tm="0">
                                          <p:val>
                                            <p:strVal val="#ppt_x"/>
                                          </p:val>
                                        </p:tav>
                                        <p:tav tm="100000">
                                          <p:val>
                                            <p:strVal val="#ppt_x"/>
                                          </p:val>
                                        </p:tav>
                                      </p:tavLst>
                                    </p:anim>
                                    <p:anim calcmode="lin" valueType="num">
                                      <p:cBhvr>
                                        <p:cTn id="46" dur="500" fill="hold"/>
                                        <p:tgtEl>
                                          <p:spTgt spid="62"/>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0"/>
                                  </p:stCondLst>
                                  <p:iterate type="wd">
                                    <p:tmPct val="10000"/>
                                  </p:iterate>
                                  <p:childTnLst>
                                    <p:set>
                                      <p:cBhvr>
                                        <p:cTn id="48" dur="1" fill="hold">
                                          <p:stCondLst>
                                            <p:cond delay="0"/>
                                          </p:stCondLst>
                                        </p:cTn>
                                        <p:tgtEl>
                                          <p:spTgt spid="63">
                                            <p:txEl>
                                              <p:pRg st="0" end="0"/>
                                            </p:txEl>
                                          </p:spTgt>
                                        </p:tgtEl>
                                        <p:attrNameLst>
                                          <p:attrName>style.visibility</p:attrName>
                                        </p:attrNameLst>
                                      </p:cBhvr>
                                      <p:to>
                                        <p:strVal val="visible"/>
                                      </p:to>
                                    </p:set>
                                    <p:animEffect transition="in" filter="fade">
                                      <p:cBhvr>
                                        <p:cTn id="49" dur="500"/>
                                        <p:tgtEl>
                                          <p:spTgt spid="63">
                                            <p:txEl>
                                              <p:pRg st="0" end="0"/>
                                            </p:txEl>
                                          </p:spTgt>
                                        </p:tgtEl>
                                      </p:cBhvr>
                                    </p:animEffect>
                                    <p:anim calcmode="lin" valueType="num">
                                      <p:cBhvr>
                                        <p:cTn id="50" dur="5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51" dur="500" fill="hold"/>
                                        <p:tgtEl>
                                          <p:spTgt spid="6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9" presetClass="entr" presetSubtype="0" decel="100000" fill="hold" grpId="0" nodeType="clickEffect">
                                  <p:stCondLst>
                                    <p:cond delay="0"/>
                                  </p:stCondLst>
                                  <p:childTnLst>
                                    <p:set>
                                      <p:cBhvr>
                                        <p:cTn id="55" dur="1" fill="hold">
                                          <p:stCondLst>
                                            <p:cond delay="0"/>
                                          </p:stCondLst>
                                        </p:cTn>
                                        <p:tgtEl>
                                          <p:spTgt spid="73"/>
                                        </p:tgtEl>
                                        <p:attrNameLst>
                                          <p:attrName>style.visibility</p:attrName>
                                        </p:attrNameLst>
                                      </p:cBhvr>
                                      <p:to>
                                        <p:strVal val="visible"/>
                                      </p:to>
                                    </p:set>
                                    <p:anim calcmode="lin" valueType="num">
                                      <p:cBhvr>
                                        <p:cTn id="56" dur="500" fill="hold"/>
                                        <p:tgtEl>
                                          <p:spTgt spid="73"/>
                                        </p:tgtEl>
                                        <p:attrNameLst>
                                          <p:attrName>ppt_w</p:attrName>
                                        </p:attrNameLst>
                                      </p:cBhvr>
                                      <p:tavLst>
                                        <p:tav tm="0">
                                          <p:val>
                                            <p:fltVal val="0"/>
                                          </p:val>
                                        </p:tav>
                                        <p:tav tm="100000">
                                          <p:val>
                                            <p:strVal val="#ppt_w"/>
                                          </p:val>
                                        </p:tav>
                                      </p:tavLst>
                                    </p:anim>
                                    <p:anim calcmode="lin" valueType="num">
                                      <p:cBhvr>
                                        <p:cTn id="57" dur="500" fill="hold"/>
                                        <p:tgtEl>
                                          <p:spTgt spid="73"/>
                                        </p:tgtEl>
                                        <p:attrNameLst>
                                          <p:attrName>ppt_h</p:attrName>
                                        </p:attrNameLst>
                                      </p:cBhvr>
                                      <p:tavLst>
                                        <p:tav tm="0">
                                          <p:val>
                                            <p:fltVal val="0"/>
                                          </p:val>
                                        </p:tav>
                                        <p:tav tm="100000">
                                          <p:val>
                                            <p:strVal val="#ppt_h"/>
                                          </p:val>
                                        </p:tav>
                                      </p:tavLst>
                                    </p:anim>
                                    <p:anim calcmode="lin" valueType="num">
                                      <p:cBhvr>
                                        <p:cTn id="58" dur="500" fill="hold"/>
                                        <p:tgtEl>
                                          <p:spTgt spid="73"/>
                                        </p:tgtEl>
                                        <p:attrNameLst>
                                          <p:attrName>style.rotation</p:attrName>
                                        </p:attrNameLst>
                                      </p:cBhvr>
                                      <p:tavLst>
                                        <p:tav tm="0">
                                          <p:val>
                                            <p:fltVal val="360"/>
                                          </p:val>
                                        </p:tav>
                                        <p:tav tm="100000">
                                          <p:val>
                                            <p:fltVal val="0"/>
                                          </p:val>
                                        </p:tav>
                                      </p:tavLst>
                                    </p:anim>
                                    <p:animEffect transition="in" filter="fade">
                                      <p:cBhvr>
                                        <p:cTn id="59" dur="500"/>
                                        <p:tgtEl>
                                          <p:spTgt spid="73"/>
                                        </p:tgtEl>
                                      </p:cBhvr>
                                    </p:animEffect>
                                  </p:childTnLst>
                                </p:cTn>
                              </p:par>
                              <p:par>
                                <p:cTn id="60" presetID="45" presetClass="entr" presetSubtype="0" fill="hold" grpId="1" nodeType="withEffect">
                                  <p:stCondLst>
                                    <p:cond delay="0"/>
                                  </p:stCondLst>
                                  <p:childTnLst>
                                    <p:set>
                                      <p:cBhvr>
                                        <p:cTn id="61" dur="1" fill="hold">
                                          <p:stCondLst>
                                            <p:cond delay="0"/>
                                          </p:stCondLst>
                                        </p:cTn>
                                        <p:tgtEl>
                                          <p:spTgt spid="73"/>
                                        </p:tgtEl>
                                        <p:attrNameLst>
                                          <p:attrName>style.visibility</p:attrName>
                                        </p:attrNameLst>
                                      </p:cBhvr>
                                      <p:to>
                                        <p:strVal val="visible"/>
                                      </p:to>
                                    </p:set>
                                    <p:animEffect transition="in" filter="fade">
                                      <p:cBhvr>
                                        <p:cTn id="62" dur="500"/>
                                        <p:tgtEl>
                                          <p:spTgt spid="73"/>
                                        </p:tgtEl>
                                      </p:cBhvr>
                                    </p:animEffect>
                                    <p:anim calcmode="lin" valueType="num">
                                      <p:cBhvr>
                                        <p:cTn id="63" dur="500" fill="hold"/>
                                        <p:tgtEl>
                                          <p:spTgt spid="73"/>
                                        </p:tgtEl>
                                        <p:attrNameLst>
                                          <p:attrName>ppt_w</p:attrName>
                                        </p:attrNameLst>
                                      </p:cBhvr>
                                      <p:tavLst>
                                        <p:tav tm="0" fmla="#ppt_w*sin(2.5*pi*$)">
                                          <p:val>
                                            <p:fltVal val="0"/>
                                          </p:val>
                                        </p:tav>
                                        <p:tav tm="100000">
                                          <p:val>
                                            <p:fltVal val="1"/>
                                          </p:val>
                                        </p:tav>
                                      </p:tavLst>
                                    </p:anim>
                                    <p:anim calcmode="lin" valueType="num">
                                      <p:cBhvr>
                                        <p:cTn id="64" dur="500" fill="hold"/>
                                        <p:tgtEl>
                                          <p:spTgt spid="73"/>
                                        </p:tgtEl>
                                        <p:attrNameLst>
                                          <p:attrName>ppt_h</p:attrName>
                                        </p:attrNameLst>
                                      </p:cBhvr>
                                      <p:tavLst>
                                        <p:tav tm="0">
                                          <p:val>
                                            <p:strVal val="#ppt_h"/>
                                          </p:val>
                                        </p:tav>
                                        <p:tav tm="100000">
                                          <p:val>
                                            <p:strVal val="#ppt_h"/>
                                          </p:val>
                                        </p:tav>
                                      </p:tavLst>
                                    </p:anim>
                                  </p:childTnLst>
                                </p:cTn>
                              </p:par>
                            </p:childTnLst>
                          </p:cTn>
                        </p:par>
                        <p:par>
                          <p:cTn id="65" fill="hold">
                            <p:stCondLst>
                              <p:cond delay="500"/>
                            </p:stCondLst>
                            <p:childTnLst>
                              <p:par>
                                <p:cTn id="66" presetID="42" presetClass="entr" presetSubtype="0" fill="hold" grpId="0" nodeType="afterEffect">
                                  <p:stCondLst>
                                    <p:cond delay="0"/>
                                  </p:stCondLst>
                                  <p:childTnLst>
                                    <p:set>
                                      <p:cBhvr>
                                        <p:cTn id="67" dur="1" fill="hold">
                                          <p:stCondLst>
                                            <p:cond delay="0"/>
                                          </p:stCondLst>
                                        </p:cTn>
                                        <p:tgtEl>
                                          <p:spTgt spid="72"/>
                                        </p:tgtEl>
                                        <p:attrNameLst>
                                          <p:attrName>style.visibility</p:attrName>
                                        </p:attrNameLst>
                                      </p:cBhvr>
                                      <p:to>
                                        <p:strVal val="visible"/>
                                      </p:to>
                                    </p:set>
                                    <p:animEffect transition="in" filter="fade">
                                      <p:cBhvr>
                                        <p:cTn id="68" dur="500"/>
                                        <p:tgtEl>
                                          <p:spTgt spid="72"/>
                                        </p:tgtEl>
                                      </p:cBhvr>
                                    </p:animEffect>
                                    <p:anim calcmode="lin" valueType="num">
                                      <p:cBhvr>
                                        <p:cTn id="69" dur="500" fill="hold"/>
                                        <p:tgtEl>
                                          <p:spTgt spid="72"/>
                                        </p:tgtEl>
                                        <p:attrNameLst>
                                          <p:attrName>ppt_x</p:attrName>
                                        </p:attrNameLst>
                                      </p:cBhvr>
                                      <p:tavLst>
                                        <p:tav tm="0">
                                          <p:val>
                                            <p:strVal val="#ppt_x"/>
                                          </p:val>
                                        </p:tav>
                                        <p:tav tm="100000">
                                          <p:val>
                                            <p:strVal val="#ppt_x"/>
                                          </p:val>
                                        </p:tav>
                                      </p:tavLst>
                                    </p:anim>
                                    <p:anim calcmode="lin" valueType="num">
                                      <p:cBhvr>
                                        <p:cTn id="70" dur="500" fill="hold"/>
                                        <p:tgtEl>
                                          <p:spTgt spid="72"/>
                                        </p:tgtEl>
                                        <p:attrNameLst>
                                          <p:attrName>ppt_y</p:attrName>
                                        </p:attrNameLst>
                                      </p:cBhvr>
                                      <p:tavLst>
                                        <p:tav tm="0">
                                          <p:val>
                                            <p:strVal val="#ppt_y+.1"/>
                                          </p:val>
                                        </p:tav>
                                        <p:tav tm="100000">
                                          <p:val>
                                            <p:strVal val="#ppt_y"/>
                                          </p:val>
                                        </p:tav>
                                      </p:tavLst>
                                    </p:anim>
                                  </p:childTnLst>
                                </p:cTn>
                              </p:par>
                              <p:par>
                                <p:cTn id="71" presetID="42" presetClass="entr" presetSubtype="0" fill="hold" grpId="0" nodeType="withEffect">
                                  <p:stCondLst>
                                    <p:cond delay="0"/>
                                  </p:stCondLst>
                                  <p:iterate type="wd">
                                    <p:tmPct val="10000"/>
                                  </p:iterate>
                                  <p:childTnLst>
                                    <p:set>
                                      <p:cBhvr>
                                        <p:cTn id="72" dur="1" fill="hold">
                                          <p:stCondLst>
                                            <p:cond delay="0"/>
                                          </p:stCondLst>
                                        </p:cTn>
                                        <p:tgtEl>
                                          <p:spTgt spid="71"/>
                                        </p:tgtEl>
                                        <p:attrNameLst>
                                          <p:attrName>style.visibility</p:attrName>
                                        </p:attrNameLst>
                                      </p:cBhvr>
                                      <p:to>
                                        <p:strVal val="visible"/>
                                      </p:to>
                                    </p:set>
                                    <p:animEffect transition="in" filter="fade">
                                      <p:cBhvr>
                                        <p:cTn id="73" dur="500"/>
                                        <p:tgtEl>
                                          <p:spTgt spid="71"/>
                                        </p:tgtEl>
                                      </p:cBhvr>
                                    </p:animEffect>
                                    <p:anim calcmode="lin" valueType="num">
                                      <p:cBhvr>
                                        <p:cTn id="74" dur="500" fill="hold"/>
                                        <p:tgtEl>
                                          <p:spTgt spid="71"/>
                                        </p:tgtEl>
                                        <p:attrNameLst>
                                          <p:attrName>ppt_x</p:attrName>
                                        </p:attrNameLst>
                                      </p:cBhvr>
                                      <p:tavLst>
                                        <p:tav tm="0">
                                          <p:val>
                                            <p:strVal val="#ppt_x"/>
                                          </p:val>
                                        </p:tav>
                                        <p:tav tm="100000">
                                          <p:val>
                                            <p:strVal val="#ppt_x"/>
                                          </p:val>
                                        </p:tav>
                                      </p:tavLst>
                                    </p:anim>
                                    <p:anim calcmode="lin" valueType="num">
                                      <p:cBhvr>
                                        <p:cTn id="75" dur="500" fill="hold"/>
                                        <p:tgtEl>
                                          <p:spTgt spid="71"/>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49" presetClass="entr" presetSubtype="0" decel="100000" fill="hold" grpId="0" nodeType="clickEffect">
                                  <p:stCondLst>
                                    <p:cond delay="0"/>
                                  </p:stCondLst>
                                  <p:childTnLst>
                                    <p:set>
                                      <p:cBhvr>
                                        <p:cTn id="79" dur="1" fill="hold">
                                          <p:stCondLst>
                                            <p:cond delay="0"/>
                                          </p:stCondLst>
                                        </p:cTn>
                                        <p:tgtEl>
                                          <p:spTgt spid="67"/>
                                        </p:tgtEl>
                                        <p:attrNameLst>
                                          <p:attrName>style.visibility</p:attrName>
                                        </p:attrNameLst>
                                      </p:cBhvr>
                                      <p:to>
                                        <p:strVal val="visible"/>
                                      </p:to>
                                    </p:set>
                                    <p:anim calcmode="lin" valueType="num">
                                      <p:cBhvr>
                                        <p:cTn id="80" dur="500" fill="hold"/>
                                        <p:tgtEl>
                                          <p:spTgt spid="67"/>
                                        </p:tgtEl>
                                        <p:attrNameLst>
                                          <p:attrName>ppt_w</p:attrName>
                                        </p:attrNameLst>
                                      </p:cBhvr>
                                      <p:tavLst>
                                        <p:tav tm="0">
                                          <p:val>
                                            <p:fltVal val="0"/>
                                          </p:val>
                                        </p:tav>
                                        <p:tav tm="100000">
                                          <p:val>
                                            <p:strVal val="#ppt_w"/>
                                          </p:val>
                                        </p:tav>
                                      </p:tavLst>
                                    </p:anim>
                                    <p:anim calcmode="lin" valueType="num">
                                      <p:cBhvr>
                                        <p:cTn id="81" dur="500" fill="hold"/>
                                        <p:tgtEl>
                                          <p:spTgt spid="67"/>
                                        </p:tgtEl>
                                        <p:attrNameLst>
                                          <p:attrName>ppt_h</p:attrName>
                                        </p:attrNameLst>
                                      </p:cBhvr>
                                      <p:tavLst>
                                        <p:tav tm="0">
                                          <p:val>
                                            <p:fltVal val="0"/>
                                          </p:val>
                                        </p:tav>
                                        <p:tav tm="100000">
                                          <p:val>
                                            <p:strVal val="#ppt_h"/>
                                          </p:val>
                                        </p:tav>
                                      </p:tavLst>
                                    </p:anim>
                                    <p:anim calcmode="lin" valueType="num">
                                      <p:cBhvr>
                                        <p:cTn id="82" dur="500" fill="hold"/>
                                        <p:tgtEl>
                                          <p:spTgt spid="67"/>
                                        </p:tgtEl>
                                        <p:attrNameLst>
                                          <p:attrName>style.rotation</p:attrName>
                                        </p:attrNameLst>
                                      </p:cBhvr>
                                      <p:tavLst>
                                        <p:tav tm="0">
                                          <p:val>
                                            <p:fltVal val="360"/>
                                          </p:val>
                                        </p:tav>
                                        <p:tav tm="100000">
                                          <p:val>
                                            <p:fltVal val="0"/>
                                          </p:val>
                                        </p:tav>
                                      </p:tavLst>
                                    </p:anim>
                                    <p:animEffect transition="in" filter="fade">
                                      <p:cBhvr>
                                        <p:cTn id="83" dur="500"/>
                                        <p:tgtEl>
                                          <p:spTgt spid="67"/>
                                        </p:tgtEl>
                                      </p:cBhvr>
                                    </p:animEffect>
                                  </p:childTnLst>
                                </p:cTn>
                              </p:par>
                              <p:par>
                                <p:cTn id="84" presetID="45" presetClass="entr" presetSubtype="0" fill="hold" grpId="1" nodeType="withEffect">
                                  <p:stCondLst>
                                    <p:cond delay="0"/>
                                  </p:stCondLst>
                                  <p:childTnLst>
                                    <p:set>
                                      <p:cBhvr>
                                        <p:cTn id="85" dur="1" fill="hold">
                                          <p:stCondLst>
                                            <p:cond delay="0"/>
                                          </p:stCondLst>
                                        </p:cTn>
                                        <p:tgtEl>
                                          <p:spTgt spid="67"/>
                                        </p:tgtEl>
                                        <p:attrNameLst>
                                          <p:attrName>style.visibility</p:attrName>
                                        </p:attrNameLst>
                                      </p:cBhvr>
                                      <p:to>
                                        <p:strVal val="visible"/>
                                      </p:to>
                                    </p:set>
                                    <p:animEffect transition="in" filter="fade">
                                      <p:cBhvr>
                                        <p:cTn id="86" dur="500"/>
                                        <p:tgtEl>
                                          <p:spTgt spid="67"/>
                                        </p:tgtEl>
                                      </p:cBhvr>
                                    </p:animEffect>
                                    <p:anim calcmode="lin" valueType="num">
                                      <p:cBhvr>
                                        <p:cTn id="87" dur="500" fill="hold"/>
                                        <p:tgtEl>
                                          <p:spTgt spid="67"/>
                                        </p:tgtEl>
                                        <p:attrNameLst>
                                          <p:attrName>ppt_w</p:attrName>
                                        </p:attrNameLst>
                                      </p:cBhvr>
                                      <p:tavLst>
                                        <p:tav tm="0" fmla="#ppt_w*sin(2.5*pi*$)">
                                          <p:val>
                                            <p:fltVal val="0"/>
                                          </p:val>
                                        </p:tav>
                                        <p:tav tm="100000">
                                          <p:val>
                                            <p:fltVal val="1"/>
                                          </p:val>
                                        </p:tav>
                                      </p:tavLst>
                                    </p:anim>
                                    <p:anim calcmode="lin" valueType="num">
                                      <p:cBhvr>
                                        <p:cTn id="88" dur="500" fill="hold"/>
                                        <p:tgtEl>
                                          <p:spTgt spid="67"/>
                                        </p:tgtEl>
                                        <p:attrNameLst>
                                          <p:attrName>ppt_h</p:attrName>
                                        </p:attrNameLst>
                                      </p:cBhvr>
                                      <p:tavLst>
                                        <p:tav tm="0">
                                          <p:val>
                                            <p:strVal val="#ppt_h"/>
                                          </p:val>
                                        </p:tav>
                                        <p:tav tm="100000">
                                          <p:val>
                                            <p:strVal val="#ppt_h"/>
                                          </p:val>
                                        </p:tav>
                                      </p:tavLst>
                                    </p:anim>
                                  </p:childTnLst>
                                </p:cTn>
                              </p:par>
                            </p:childTnLst>
                          </p:cTn>
                        </p:par>
                        <p:par>
                          <p:cTn id="89" fill="hold">
                            <p:stCondLst>
                              <p:cond delay="500"/>
                            </p:stCondLst>
                            <p:childTnLst>
                              <p:par>
                                <p:cTn id="90" presetID="42" presetClass="entr" presetSubtype="0" fill="hold" grpId="0" nodeType="afterEffect">
                                  <p:stCondLst>
                                    <p:cond delay="0"/>
                                  </p:stCondLst>
                                  <p:childTnLst>
                                    <p:set>
                                      <p:cBhvr>
                                        <p:cTn id="91" dur="1" fill="hold">
                                          <p:stCondLst>
                                            <p:cond delay="0"/>
                                          </p:stCondLst>
                                        </p:cTn>
                                        <p:tgtEl>
                                          <p:spTgt spid="68"/>
                                        </p:tgtEl>
                                        <p:attrNameLst>
                                          <p:attrName>style.visibility</p:attrName>
                                        </p:attrNameLst>
                                      </p:cBhvr>
                                      <p:to>
                                        <p:strVal val="visible"/>
                                      </p:to>
                                    </p:set>
                                    <p:animEffect transition="in" filter="fade">
                                      <p:cBhvr>
                                        <p:cTn id="92" dur="500"/>
                                        <p:tgtEl>
                                          <p:spTgt spid="68"/>
                                        </p:tgtEl>
                                      </p:cBhvr>
                                    </p:animEffect>
                                    <p:anim calcmode="lin" valueType="num">
                                      <p:cBhvr>
                                        <p:cTn id="93" dur="500" fill="hold"/>
                                        <p:tgtEl>
                                          <p:spTgt spid="68"/>
                                        </p:tgtEl>
                                        <p:attrNameLst>
                                          <p:attrName>ppt_x</p:attrName>
                                        </p:attrNameLst>
                                      </p:cBhvr>
                                      <p:tavLst>
                                        <p:tav tm="0">
                                          <p:val>
                                            <p:strVal val="#ppt_x"/>
                                          </p:val>
                                        </p:tav>
                                        <p:tav tm="100000">
                                          <p:val>
                                            <p:strVal val="#ppt_x"/>
                                          </p:val>
                                        </p:tav>
                                      </p:tavLst>
                                    </p:anim>
                                    <p:anim calcmode="lin" valueType="num">
                                      <p:cBhvr>
                                        <p:cTn id="94" dur="500" fill="hold"/>
                                        <p:tgtEl>
                                          <p:spTgt spid="68"/>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iterate type="wd">
                                    <p:tmPct val="10000"/>
                                  </p:iterate>
                                  <p:childTnLst>
                                    <p:set>
                                      <p:cBhvr>
                                        <p:cTn id="96" dur="1" fill="hold">
                                          <p:stCondLst>
                                            <p:cond delay="0"/>
                                          </p:stCondLst>
                                        </p:cTn>
                                        <p:tgtEl>
                                          <p:spTgt spid="69"/>
                                        </p:tgtEl>
                                        <p:attrNameLst>
                                          <p:attrName>style.visibility</p:attrName>
                                        </p:attrNameLst>
                                      </p:cBhvr>
                                      <p:to>
                                        <p:strVal val="visible"/>
                                      </p:to>
                                    </p:set>
                                    <p:animEffect transition="in" filter="fade">
                                      <p:cBhvr>
                                        <p:cTn id="97" dur="500"/>
                                        <p:tgtEl>
                                          <p:spTgt spid="69"/>
                                        </p:tgtEl>
                                      </p:cBhvr>
                                    </p:animEffect>
                                    <p:anim calcmode="lin" valueType="num">
                                      <p:cBhvr>
                                        <p:cTn id="98" dur="500" fill="hold"/>
                                        <p:tgtEl>
                                          <p:spTgt spid="69"/>
                                        </p:tgtEl>
                                        <p:attrNameLst>
                                          <p:attrName>ppt_x</p:attrName>
                                        </p:attrNameLst>
                                      </p:cBhvr>
                                      <p:tavLst>
                                        <p:tav tm="0">
                                          <p:val>
                                            <p:strVal val="#ppt_x"/>
                                          </p:val>
                                        </p:tav>
                                        <p:tav tm="100000">
                                          <p:val>
                                            <p:strVal val="#ppt_x"/>
                                          </p:val>
                                        </p:tav>
                                      </p:tavLst>
                                    </p:anim>
                                    <p:anim calcmode="lin" valueType="num">
                                      <p:cBhvr>
                                        <p:cTn id="99" dur="500" fill="hold"/>
                                        <p:tgtEl>
                                          <p:spTgt spid="69"/>
                                        </p:tgtEl>
                                        <p:attrNameLst>
                                          <p:attrName>ppt_y</p:attrName>
                                        </p:attrNameLst>
                                      </p:cBhvr>
                                      <p:tavLst>
                                        <p:tav tm="0">
                                          <p:val>
                                            <p:strVal val="#ppt_y+.1"/>
                                          </p:val>
                                        </p:tav>
                                        <p:tav tm="100000">
                                          <p:val>
                                            <p:strVal val="#ppt_y"/>
                                          </p:val>
                                        </p:tav>
                                      </p:tavLst>
                                    </p:anim>
                                  </p:childTnLst>
                                </p:cTn>
                              </p:par>
                            </p:childTnLst>
                          </p:cTn>
                        </p:par>
                      </p:childTnLst>
                    </p:cTn>
                  </p:par>
                  <p:par>
                    <p:cTn id="100" fill="hold">
                      <p:stCondLst>
                        <p:cond delay="indefinite"/>
                      </p:stCondLst>
                      <p:childTnLst>
                        <p:par>
                          <p:cTn id="101" fill="hold">
                            <p:stCondLst>
                              <p:cond delay="0"/>
                            </p:stCondLst>
                            <p:childTnLst>
                              <p:par>
                                <p:cTn id="102" presetID="49" presetClass="entr" presetSubtype="0" decel="100000" fill="hold" grpId="0" nodeType="clickEffect">
                                  <p:stCondLst>
                                    <p:cond delay="0"/>
                                  </p:stCondLst>
                                  <p:childTnLst>
                                    <p:set>
                                      <p:cBhvr>
                                        <p:cTn id="103" dur="1" fill="hold">
                                          <p:stCondLst>
                                            <p:cond delay="0"/>
                                          </p:stCondLst>
                                        </p:cTn>
                                        <p:tgtEl>
                                          <p:spTgt spid="76"/>
                                        </p:tgtEl>
                                        <p:attrNameLst>
                                          <p:attrName>style.visibility</p:attrName>
                                        </p:attrNameLst>
                                      </p:cBhvr>
                                      <p:to>
                                        <p:strVal val="visible"/>
                                      </p:to>
                                    </p:set>
                                    <p:anim calcmode="lin" valueType="num">
                                      <p:cBhvr>
                                        <p:cTn id="104" dur="500" fill="hold"/>
                                        <p:tgtEl>
                                          <p:spTgt spid="76"/>
                                        </p:tgtEl>
                                        <p:attrNameLst>
                                          <p:attrName>ppt_w</p:attrName>
                                        </p:attrNameLst>
                                      </p:cBhvr>
                                      <p:tavLst>
                                        <p:tav tm="0">
                                          <p:val>
                                            <p:fltVal val="0"/>
                                          </p:val>
                                        </p:tav>
                                        <p:tav tm="100000">
                                          <p:val>
                                            <p:strVal val="#ppt_w"/>
                                          </p:val>
                                        </p:tav>
                                      </p:tavLst>
                                    </p:anim>
                                    <p:anim calcmode="lin" valueType="num">
                                      <p:cBhvr>
                                        <p:cTn id="105" dur="500" fill="hold"/>
                                        <p:tgtEl>
                                          <p:spTgt spid="76"/>
                                        </p:tgtEl>
                                        <p:attrNameLst>
                                          <p:attrName>ppt_h</p:attrName>
                                        </p:attrNameLst>
                                      </p:cBhvr>
                                      <p:tavLst>
                                        <p:tav tm="0">
                                          <p:val>
                                            <p:fltVal val="0"/>
                                          </p:val>
                                        </p:tav>
                                        <p:tav tm="100000">
                                          <p:val>
                                            <p:strVal val="#ppt_h"/>
                                          </p:val>
                                        </p:tav>
                                      </p:tavLst>
                                    </p:anim>
                                    <p:anim calcmode="lin" valueType="num">
                                      <p:cBhvr>
                                        <p:cTn id="106" dur="500" fill="hold"/>
                                        <p:tgtEl>
                                          <p:spTgt spid="76"/>
                                        </p:tgtEl>
                                        <p:attrNameLst>
                                          <p:attrName>style.rotation</p:attrName>
                                        </p:attrNameLst>
                                      </p:cBhvr>
                                      <p:tavLst>
                                        <p:tav tm="0">
                                          <p:val>
                                            <p:fltVal val="360"/>
                                          </p:val>
                                        </p:tav>
                                        <p:tav tm="100000">
                                          <p:val>
                                            <p:fltVal val="0"/>
                                          </p:val>
                                        </p:tav>
                                      </p:tavLst>
                                    </p:anim>
                                    <p:animEffect transition="in" filter="fade">
                                      <p:cBhvr>
                                        <p:cTn id="107" dur="500"/>
                                        <p:tgtEl>
                                          <p:spTgt spid="76"/>
                                        </p:tgtEl>
                                      </p:cBhvr>
                                    </p:animEffect>
                                  </p:childTnLst>
                                </p:cTn>
                              </p:par>
                              <p:par>
                                <p:cTn id="108" presetID="45" presetClass="entr" presetSubtype="0" fill="hold" grpId="1" nodeType="withEffect">
                                  <p:stCondLst>
                                    <p:cond delay="0"/>
                                  </p:stCondLst>
                                  <p:childTnLst>
                                    <p:set>
                                      <p:cBhvr>
                                        <p:cTn id="109" dur="1" fill="hold">
                                          <p:stCondLst>
                                            <p:cond delay="0"/>
                                          </p:stCondLst>
                                        </p:cTn>
                                        <p:tgtEl>
                                          <p:spTgt spid="76"/>
                                        </p:tgtEl>
                                        <p:attrNameLst>
                                          <p:attrName>style.visibility</p:attrName>
                                        </p:attrNameLst>
                                      </p:cBhvr>
                                      <p:to>
                                        <p:strVal val="visible"/>
                                      </p:to>
                                    </p:set>
                                    <p:animEffect transition="in" filter="fade">
                                      <p:cBhvr>
                                        <p:cTn id="110" dur="500"/>
                                        <p:tgtEl>
                                          <p:spTgt spid="76"/>
                                        </p:tgtEl>
                                      </p:cBhvr>
                                    </p:animEffect>
                                    <p:anim calcmode="lin" valueType="num">
                                      <p:cBhvr>
                                        <p:cTn id="111" dur="500" fill="hold"/>
                                        <p:tgtEl>
                                          <p:spTgt spid="76"/>
                                        </p:tgtEl>
                                        <p:attrNameLst>
                                          <p:attrName>ppt_w</p:attrName>
                                        </p:attrNameLst>
                                      </p:cBhvr>
                                      <p:tavLst>
                                        <p:tav tm="0" fmla="#ppt_w*sin(2.5*pi*$)">
                                          <p:val>
                                            <p:fltVal val="0"/>
                                          </p:val>
                                        </p:tav>
                                        <p:tav tm="100000">
                                          <p:val>
                                            <p:fltVal val="1"/>
                                          </p:val>
                                        </p:tav>
                                      </p:tavLst>
                                    </p:anim>
                                    <p:anim calcmode="lin" valueType="num">
                                      <p:cBhvr>
                                        <p:cTn id="112" dur="500" fill="hold"/>
                                        <p:tgtEl>
                                          <p:spTgt spid="76"/>
                                        </p:tgtEl>
                                        <p:attrNameLst>
                                          <p:attrName>ppt_h</p:attrName>
                                        </p:attrNameLst>
                                      </p:cBhvr>
                                      <p:tavLst>
                                        <p:tav tm="0">
                                          <p:val>
                                            <p:strVal val="#ppt_h"/>
                                          </p:val>
                                        </p:tav>
                                        <p:tav tm="100000">
                                          <p:val>
                                            <p:strVal val="#ppt_h"/>
                                          </p:val>
                                        </p:tav>
                                      </p:tavLst>
                                    </p:anim>
                                  </p:childTnLst>
                                </p:cTn>
                              </p:par>
                            </p:childTnLst>
                          </p:cTn>
                        </p:par>
                        <p:par>
                          <p:cTn id="113" fill="hold">
                            <p:stCondLst>
                              <p:cond delay="500"/>
                            </p:stCondLst>
                            <p:childTnLst>
                              <p:par>
                                <p:cTn id="114" presetID="42" presetClass="entr" presetSubtype="0" fill="hold" grpId="0" nodeType="afterEffect">
                                  <p:stCondLst>
                                    <p:cond delay="0"/>
                                  </p:stCondLst>
                                  <p:childTnLst>
                                    <p:set>
                                      <p:cBhvr>
                                        <p:cTn id="115" dur="1" fill="hold">
                                          <p:stCondLst>
                                            <p:cond delay="0"/>
                                          </p:stCondLst>
                                        </p:cTn>
                                        <p:tgtEl>
                                          <p:spTgt spid="78"/>
                                        </p:tgtEl>
                                        <p:attrNameLst>
                                          <p:attrName>style.visibility</p:attrName>
                                        </p:attrNameLst>
                                      </p:cBhvr>
                                      <p:to>
                                        <p:strVal val="visible"/>
                                      </p:to>
                                    </p:set>
                                    <p:animEffect transition="in" filter="fade">
                                      <p:cBhvr>
                                        <p:cTn id="116" dur="500"/>
                                        <p:tgtEl>
                                          <p:spTgt spid="78"/>
                                        </p:tgtEl>
                                      </p:cBhvr>
                                    </p:animEffect>
                                    <p:anim calcmode="lin" valueType="num">
                                      <p:cBhvr>
                                        <p:cTn id="117" dur="500" fill="hold"/>
                                        <p:tgtEl>
                                          <p:spTgt spid="78"/>
                                        </p:tgtEl>
                                        <p:attrNameLst>
                                          <p:attrName>ppt_x</p:attrName>
                                        </p:attrNameLst>
                                      </p:cBhvr>
                                      <p:tavLst>
                                        <p:tav tm="0">
                                          <p:val>
                                            <p:strVal val="#ppt_x"/>
                                          </p:val>
                                        </p:tav>
                                        <p:tav tm="100000">
                                          <p:val>
                                            <p:strVal val="#ppt_x"/>
                                          </p:val>
                                        </p:tav>
                                      </p:tavLst>
                                    </p:anim>
                                    <p:anim calcmode="lin" valueType="num">
                                      <p:cBhvr>
                                        <p:cTn id="118" dur="500" fill="hold"/>
                                        <p:tgtEl>
                                          <p:spTgt spid="78"/>
                                        </p:tgtEl>
                                        <p:attrNameLst>
                                          <p:attrName>ppt_y</p:attrName>
                                        </p:attrNameLst>
                                      </p:cBhvr>
                                      <p:tavLst>
                                        <p:tav tm="0">
                                          <p:val>
                                            <p:strVal val="#ppt_y+.1"/>
                                          </p:val>
                                        </p:tav>
                                        <p:tav tm="100000">
                                          <p:val>
                                            <p:strVal val="#ppt_y"/>
                                          </p:val>
                                        </p:tav>
                                      </p:tavLst>
                                    </p:anim>
                                  </p:childTnLst>
                                </p:cTn>
                              </p:par>
                              <p:par>
                                <p:cTn id="119" presetID="42" presetClass="entr" presetSubtype="0" fill="hold" grpId="0" nodeType="withEffect">
                                  <p:stCondLst>
                                    <p:cond delay="0"/>
                                  </p:stCondLst>
                                  <p:iterate type="wd">
                                    <p:tmPct val="10000"/>
                                  </p:iterate>
                                  <p:childTnLst>
                                    <p:set>
                                      <p:cBhvr>
                                        <p:cTn id="120" dur="1" fill="hold">
                                          <p:stCondLst>
                                            <p:cond delay="0"/>
                                          </p:stCondLst>
                                        </p:cTn>
                                        <p:tgtEl>
                                          <p:spTgt spid="77"/>
                                        </p:tgtEl>
                                        <p:attrNameLst>
                                          <p:attrName>style.visibility</p:attrName>
                                        </p:attrNameLst>
                                      </p:cBhvr>
                                      <p:to>
                                        <p:strVal val="visible"/>
                                      </p:to>
                                    </p:set>
                                    <p:animEffect transition="in" filter="fade">
                                      <p:cBhvr>
                                        <p:cTn id="121" dur="500"/>
                                        <p:tgtEl>
                                          <p:spTgt spid="77"/>
                                        </p:tgtEl>
                                      </p:cBhvr>
                                    </p:animEffect>
                                    <p:anim calcmode="lin" valueType="num">
                                      <p:cBhvr>
                                        <p:cTn id="122" dur="500" fill="hold"/>
                                        <p:tgtEl>
                                          <p:spTgt spid="77"/>
                                        </p:tgtEl>
                                        <p:attrNameLst>
                                          <p:attrName>ppt_x</p:attrName>
                                        </p:attrNameLst>
                                      </p:cBhvr>
                                      <p:tavLst>
                                        <p:tav tm="0">
                                          <p:val>
                                            <p:strVal val="#ppt_x"/>
                                          </p:val>
                                        </p:tav>
                                        <p:tav tm="100000">
                                          <p:val>
                                            <p:strVal val="#ppt_x"/>
                                          </p:val>
                                        </p:tav>
                                      </p:tavLst>
                                    </p:anim>
                                    <p:anim calcmode="lin" valueType="num">
                                      <p:cBhvr>
                                        <p:cTn id="123" dur="500" fill="hold"/>
                                        <p:tgtEl>
                                          <p:spTgt spid="7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8" grpId="0" animBg="1"/>
      <p:bldP spid="59" grpId="0" animBg="1"/>
      <p:bldP spid="60" grpId="0" animBg="1"/>
      <p:bldP spid="62" grpId="0"/>
      <p:bldP spid="64" grpId="0" animBg="1"/>
      <p:bldP spid="64" grpId="1" animBg="1"/>
      <p:bldP spid="68" grpId="0"/>
      <p:bldP spid="69" grpId="0"/>
      <p:bldP spid="67" grpId="0" animBg="1"/>
      <p:bldP spid="67" grpId="1" animBg="1"/>
      <p:bldP spid="71" grpId="0"/>
      <p:bldP spid="72" grpId="0"/>
      <p:bldP spid="73" grpId="0" animBg="1"/>
      <p:bldP spid="73" grpId="1" animBg="1"/>
      <p:bldP spid="77" grpId="0"/>
      <p:bldP spid="78" grpId="0"/>
      <p:bldP spid="76" grpId="0" animBg="1"/>
      <p:bldP spid="76"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455582" y="1691371"/>
            <a:ext cx="2232837" cy="2232837"/>
            <a:chOff x="4607442" y="2254103"/>
            <a:chExt cx="2977116" cy="2977116"/>
          </a:xfrm>
        </p:grpSpPr>
        <p:sp>
          <p:nvSpPr>
            <p:cNvPr id="91" name="Oval 90"/>
            <p:cNvSpPr/>
            <p:nvPr/>
          </p:nvSpPr>
          <p:spPr>
            <a:xfrm>
              <a:off x="4607442" y="2254103"/>
              <a:ext cx="2977116" cy="2977116"/>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2" name="Oval 91"/>
            <p:cNvSpPr/>
            <p:nvPr/>
          </p:nvSpPr>
          <p:spPr>
            <a:xfrm>
              <a:off x="4789968" y="2436629"/>
              <a:ext cx="2612065" cy="2612065"/>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3" name="Oval 92"/>
            <p:cNvSpPr/>
            <p:nvPr/>
          </p:nvSpPr>
          <p:spPr>
            <a:xfrm>
              <a:off x="4971288" y="2617949"/>
              <a:ext cx="2249424" cy="2249424"/>
            </a:xfrm>
            <a:prstGeom prst="ellipse">
              <a:avLst/>
            </a:prstGeom>
            <a:noFill/>
            <a:ln w="127000">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4" name="Oval 93"/>
            <p:cNvSpPr/>
            <p:nvPr/>
          </p:nvSpPr>
          <p:spPr>
            <a:xfrm>
              <a:off x="5154168" y="2800829"/>
              <a:ext cx="1883664" cy="1883664"/>
            </a:xfrm>
            <a:prstGeom prst="ellipse">
              <a:avLst/>
            </a:prstGeom>
            <a:noFill/>
            <a:ln w="127000" cap="rnd">
              <a:solidFill>
                <a:schemeClr val="bg1">
                  <a:lumMod val="85000"/>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5" name="Arc 94"/>
            <p:cNvSpPr/>
            <p:nvPr/>
          </p:nvSpPr>
          <p:spPr>
            <a:xfrm>
              <a:off x="4607442" y="2254103"/>
              <a:ext cx="2977116" cy="2977116"/>
            </a:xfrm>
            <a:prstGeom prst="arc">
              <a:avLst>
                <a:gd name="adj1" fmla="val 16200000"/>
                <a:gd name="adj2" fmla="val 20886546"/>
              </a:avLst>
            </a:prstGeom>
            <a:noFill/>
            <a:ln w="127000" cap="rnd">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6" name="Arc 95"/>
            <p:cNvSpPr/>
            <p:nvPr/>
          </p:nvSpPr>
          <p:spPr>
            <a:xfrm>
              <a:off x="4789968" y="2436628"/>
              <a:ext cx="2612065" cy="2612065"/>
            </a:xfrm>
            <a:prstGeom prst="arc">
              <a:avLst>
                <a:gd name="adj1" fmla="val 12350273"/>
                <a:gd name="adj2" fmla="val 15240146"/>
              </a:avLst>
            </a:prstGeom>
            <a:noFill/>
            <a:ln w="127000" cap="rnd">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7" name="Arc 96"/>
            <p:cNvSpPr/>
            <p:nvPr/>
          </p:nvSpPr>
          <p:spPr>
            <a:xfrm>
              <a:off x="4971288" y="2617949"/>
              <a:ext cx="2249424" cy="2249424"/>
            </a:xfrm>
            <a:prstGeom prst="arc">
              <a:avLst>
                <a:gd name="adj1" fmla="val 3842578"/>
                <a:gd name="adj2" fmla="val 9752989"/>
              </a:avLst>
            </a:prstGeom>
            <a:noFill/>
            <a:ln w="127000" cap="rnd">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98" name="Arc 97"/>
            <p:cNvSpPr/>
            <p:nvPr/>
          </p:nvSpPr>
          <p:spPr>
            <a:xfrm>
              <a:off x="5154168" y="2800829"/>
              <a:ext cx="1883664" cy="1883664"/>
            </a:xfrm>
            <a:prstGeom prst="arc">
              <a:avLst>
                <a:gd name="adj1" fmla="val 21482739"/>
                <a:gd name="adj2" fmla="val 2573572"/>
              </a:avLst>
            </a:prstGeom>
            <a:noFill/>
            <a:ln w="127000" cap="rnd">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grpSp>
      <p:sp>
        <p:nvSpPr>
          <p:cNvPr id="99" name="TextBox 98"/>
          <p:cNvSpPr txBox="1"/>
          <p:nvPr/>
        </p:nvSpPr>
        <p:spPr>
          <a:xfrm>
            <a:off x="4048450" y="2592480"/>
            <a:ext cx="1142299" cy="646331"/>
          </a:xfrm>
          <a:prstGeom prst="rect">
            <a:avLst/>
          </a:prstGeom>
          <a:noFill/>
        </p:spPr>
        <p:txBody>
          <a:bodyPr wrap="square" rtlCol="0">
            <a:spAutoFit/>
          </a:bodyPr>
          <a:lstStyle/>
          <a:p>
            <a:pPr algn="ctr"/>
            <a:r>
              <a:rPr lang="zh-CN" altLang="en-US"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altLang="zh-CN"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pPr algn="ctr"/>
            <a:endParaRPr lang="en-US"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cxnSp>
        <p:nvCxnSpPr>
          <p:cNvPr id="101" name="Straight Connector 100"/>
          <p:cNvCxnSpPr/>
          <p:nvPr/>
        </p:nvCxnSpPr>
        <p:spPr>
          <a:xfrm>
            <a:off x="5765504" y="2592480"/>
            <a:ext cx="685800" cy="0"/>
          </a:xfrm>
          <a:prstGeom prst="line">
            <a:avLst/>
          </a:prstGeom>
          <a:ln w="3175">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a:xfrm>
            <a:off x="5089008" y="3342076"/>
            <a:ext cx="1028700" cy="0"/>
          </a:xfrm>
          <a:prstGeom prst="line">
            <a:avLst/>
          </a:prstGeom>
          <a:ln w="3175">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a:off x="6528390" y="2442439"/>
            <a:ext cx="570990" cy="323165"/>
          </a:xfrm>
          <a:prstGeom prst="rect">
            <a:avLst/>
          </a:prstGeom>
          <a:noFill/>
        </p:spPr>
        <p:txBody>
          <a:bodyPr wrap="none" rtlCol="0">
            <a:spAutoFit/>
          </a:bodyPr>
          <a:lstStyle/>
          <a:p>
            <a:r>
              <a:rPr lang="en-US" sz="1500" b="1">
                <a:solidFill>
                  <a:schemeClr val="tx1">
                    <a:lumMod val="65000"/>
                    <a:lumOff val="35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55%</a:t>
            </a:r>
          </a:p>
        </p:txBody>
      </p:sp>
      <p:sp>
        <p:nvSpPr>
          <p:cNvPr id="105" name="TextBox 104"/>
          <p:cNvSpPr txBox="1"/>
          <p:nvPr/>
        </p:nvSpPr>
        <p:spPr>
          <a:xfrm>
            <a:off x="7057115" y="2384731"/>
            <a:ext cx="1585929" cy="692497"/>
          </a:xfrm>
          <a:prstGeom prst="rect">
            <a:avLst/>
          </a:prstGeom>
          <a:noFill/>
        </p:spPr>
        <p:txBody>
          <a:bodyPr wrap="square" rtlCol="0">
            <a:spAutoFit/>
          </a:bodyPr>
          <a:lstStyle/>
          <a:p>
            <a:r>
              <a:rPr lang="zh-CN" alt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r>
              <a:rPr lang="zh-CN" alt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106" name="TextBox 105"/>
          <p:cNvSpPr txBox="1"/>
          <p:nvPr/>
        </p:nvSpPr>
        <p:spPr>
          <a:xfrm>
            <a:off x="6181090" y="3214082"/>
            <a:ext cx="570990" cy="323165"/>
          </a:xfrm>
          <a:prstGeom prst="rect">
            <a:avLst/>
          </a:prstGeom>
          <a:noFill/>
        </p:spPr>
        <p:txBody>
          <a:bodyPr wrap="none" rtlCol="0">
            <a:spAutoFit/>
          </a:bodyPr>
          <a:lstStyle/>
          <a:p>
            <a:r>
              <a:rPr lang="en-US" sz="1500" b="1">
                <a:solidFill>
                  <a:schemeClr val="accent6"/>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15%</a:t>
            </a:r>
          </a:p>
        </p:txBody>
      </p:sp>
      <p:sp>
        <p:nvSpPr>
          <p:cNvPr id="107" name="TextBox 106"/>
          <p:cNvSpPr txBox="1"/>
          <p:nvPr/>
        </p:nvSpPr>
        <p:spPr>
          <a:xfrm>
            <a:off x="6711524" y="3158882"/>
            <a:ext cx="1401086" cy="842538"/>
          </a:xfrm>
          <a:prstGeom prst="rect">
            <a:avLst/>
          </a:prstGeom>
          <a:noFill/>
        </p:spPr>
        <p:txBody>
          <a:bodyPr wrap="square" rtlCol="0">
            <a:spAutoFit/>
          </a:bodyPr>
          <a:lstStyle/>
          <a:p>
            <a:r>
              <a:rPr lang="zh-CN" alt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r>
              <a:rPr lang="zh-CN" alt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cxnSp>
        <p:nvCxnSpPr>
          <p:cNvPr id="108" name="Straight Connector 107"/>
          <p:cNvCxnSpPr/>
          <p:nvPr/>
        </p:nvCxnSpPr>
        <p:spPr>
          <a:xfrm>
            <a:off x="2970280" y="2442439"/>
            <a:ext cx="685800" cy="0"/>
          </a:xfrm>
          <a:prstGeom prst="line">
            <a:avLst/>
          </a:prstGeom>
          <a:ln w="3175">
            <a:solidFill>
              <a:srgbClr val="7F8C8D"/>
            </a:solidFill>
            <a:prstDash val="dash"/>
            <a:headEnd type="oval"/>
            <a:tailEnd type="none"/>
          </a:ln>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2355013" y="2292398"/>
            <a:ext cx="570990" cy="323165"/>
          </a:xfrm>
          <a:prstGeom prst="rect">
            <a:avLst/>
          </a:prstGeom>
          <a:noFill/>
        </p:spPr>
        <p:txBody>
          <a:bodyPr wrap="none" rtlCol="0">
            <a:spAutoFit/>
          </a:bodyPr>
          <a:lstStyle/>
          <a:p>
            <a:pPr algn="r"/>
            <a:r>
              <a:rPr lang="en-US" sz="1500" b="1">
                <a:solidFill>
                  <a:schemeClr val="accent6"/>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35%</a:t>
            </a:r>
          </a:p>
        </p:txBody>
      </p:sp>
      <p:sp>
        <p:nvSpPr>
          <p:cNvPr id="110" name="TextBox 109"/>
          <p:cNvSpPr txBox="1"/>
          <p:nvPr/>
        </p:nvSpPr>
        <p:spPr>
          <a:xfrm>
            <a:off x="996193" y="2234690"/>
            <a:ext cx="1401086" cy="842538"/>
          </a:xfrm>
          <a:prstGeom prst="rect">
            <a:avLst/>
          </a:prstGeom>
          <a:noFill/>
        </p:spPr>
        <p:txBody>
          <a:bodyPr wrap="square" rtlCol="0">
            <a:spAutoFit/>
          </a:bodyPr>
          <a:lstStyle/>
          <a:p>
            <a:pPr algn="r"/>
            <a:r>
              <a:rPr lang="zh-CN" alt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pPr algn="r"/>
            <a:r>
              <a:rPr lang="zh-CN" alt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grpSp>
        <p:nvGrpSpPr>
          <p:cNvPr id="3" name="组合 2"/>
          <p:cNvGrpSpPr/>
          <p:nvPr/>
        </p:nvGrpSpPr>
        <p:grpSpPr>
          <a:xfrm>
            <a:off x="3042666" y="3038432"/>
            <a:ext cx="685800" cy="244928"/>
            <a:chOff x="4056888" y="4050183"/>
            <a:chExt cx="914400" cy="326571"/>
          </a:xfrm>
        </p:grpSpPr>
        <p:cxnSp>
          <p:nvCxnSpPr>
            <p:cNvPr id="111" name="Straight Connector 110"/>
            <p:cNvCxnSpPr/>
            <p:nvPr/>
          </p:nvCxnSpPr>
          <p:spPr>
            <a:xfrm>
              <a:off x="4056888" y="4050183"/>
              <a:ext cx="914400" cy="0"/>
            </a:xfrm>
            <a:prstGeom prst="line">
              <a:avLst/>
            </a:prstGeom>
            <a:ln w="3175">
              <a:solidFill>
                <a:srgbClr val="7F8C8D"/>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3" name="Straight Connector 112"/>
            <p:cNvCxnSpPr/>
            <p:nvPr/>
          </p:nvCxnSpPr>
          <p:spPr>
            <a:xfrm>
              <a:off x="4056888" y="4050183"/>
              <a:ext cx="0" cy="326571"/>
            </a:xfrm>
            <a:prstGeom prst="line">
              <a:avLst/>
            </a:prstGeom>
            <a:ln w="3175">
              <a:solidFill>
                <a:srgbClr val="7F8C8D"/>
              </a:solidFill>
              <a:prstDash val="dash"/>
              <a:tailEnd type="oval"/>
            </a:ln>
          </p:spPr>
          <p:style>
            <a:lnRef idx="1">
              <a:schemeClr val="accent1"/>
            </a:lnRef>
            <a:fillRef idx="0">
              <a:schemeClr val="accent1"/>
            </a:fillRef>
            <a:effectRef idx="0">
              <a:schemeClr val="accent1"/>
            </a:effectRef>
            <a:fontRef idx="minor">
              <a:schemeClr val="tx1"/>
            </a:fontRef>
          </p:style>
        </p:cxnSp>
      </p:grpSp>
      <p:sp>
        <p:nvSpPr>
          <p:cNvPr id="114" name="TextBox 113"/>
          <p:cNvSpPr txBox="1"/>
          <p:nvPr/>
        </p:nvSpPr>
        <p:spPr>
          <a:xfrm>
            <a:off x="2720519" y="3424339"/>
            <a:ext cx="570990" cy="323165"/>
          </a:xfrm>
          <a:prstGeom prst="rect">
            <a:avLst/>
          </a:prstGeom>
          <a:noFill/>
        </p:spPr>
        <p:txBody>
          <a:bodyPr wrap="none" rtlCol="0">
            <a:spAutoFit/>
          </a:bodyPr>
          <a:lstStyle/>
          <a:p>
            <a:pPr algn="r"/>
            <a:r>
              <a:rPr lang="en-US" sz="1500" b="1">
                <a:solidFill>
                  <a:schemeClr val="tx1">
                    <a:lumMod val="65000"/>
                    <a:lumOff val="35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45%</a:t>
            </a:r>
          </a:p>
        </p:txBody>
      </p:sp>
      <p:sp>
        <p:nvSpPr>
          <p:cNvPr id="115" name="TextBox 114"/>
          <p:cNvSpPr txBox="1"/>
          <p:nvPr/>
        </p:nvSpPr>
        <p:spPr>
          <a:xfrm>
            <a:off x="1389520" y="3363294"/>
            <a:ext cx="1401086" cy="842538"/>
          </a:xfrm>
          <a:prstGeom prst="rect">
            <a:avLst/>
          </a:prstGeom>
          <a:noFill/>
        </p:spPr>
        <p:txBody>
          <a:bodyPr wrap="square" rtlCol="0">
            <a:spAutoFit/>
          </a:bodyPr>
          <a:lstStyle/>
          <a:p>
            <a:pPr algn="r"/>
            <a:r>
              <a:rPr lang="zh-CN" alt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sz="975"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pPr algn="r"/>
            <a:r>
              <a:rPr lang="zh-CN" alt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75">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Tree>
    <p:extLst>
      <p:ext uri="{BB962C8B-B14F-4D97-AF65-F5344CB8AC3E}">
        <p14:creationId xmlns:p14="http://schemas.microsoft.com/office/powerpoint/2010/main" val="132919890"/>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2)">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99"/>
                                        </p:tgtEl>
                                        <p:attrNameLst>
                                          <p:attrName>style.visibility</p:attrName>
                                        </p:attrNameLst>
                                      </p:cBhvr>
                                      <p:to>
                                        <p:strVal val="visible"/>
                                      </p:to>
                                    </p:set>
                                    <p:anim calcmode="lin" valueType="num">
                                      <p:cBhvr>
                                        <p:cTn id="12" dur="250" fill="hold"/>
                                        <p:tgtEl>
                                          <p:spTgt spid="99"/>
                                        </p:tgtEl>
                                        <p:attrNameLst>
                                          <p:attrName>ppt_w</p:attrName>
                                        </p:attrNameLst>
                                      </p:cBhvr>
                                      <p:tavLst>
                                        <p:tav tm="0">
                                          <p:val>
                                            <p:fltVal val="0"/>
                                          </p:val>
                                        </p:tav>
                                        <p:tav tm="100000">
                                          <p:val>
                                            <p:strVal val="#ppt_w"/>
                                          </p:val>
                                        </p:tav>
                                      </p:tavLst>
                                    </p:anim>
                                    <p:anim calcmode="lin" valueType="num">
                                      <p:cBhvr>
                                        <p:cTn id="13" dur="250" fill="hold"/>
                                        <p:tgtEl>
                                          <p:spTgt spid="99"/>
                                        </p:tgtEl>
                                        <p:attrNameLst>
                                          <p:attrName>ppt_h</p:attrName>
                                        </p:attrNameLst>
                                      </p:cBhvr>
                                      <p:tavLst>
                                        <p:tav tm="0">
                                          <p:val>
                                            <p:fltVal val="0"/>
                                          </p:val>
                                        </p:tav>
                                        <p:tav tm="100000">
                                          <p:val>
                                            <p:strVal val="#ppt_h"/>
                                          </p:val>
                                        </p:tav>
                                      </p:tavLst>
                                    </p:anim>
                                    <p:animEffect transition="in" filter="fade">
                                      <p:cBhvr>
                                        <p:cTn id="14" dur="250"/>
                                        <p:tgtEl>
                                          <p:spTgt spid="99"/>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2" fill="hold" nodeType="clickEffect">
                                  <p:stCondLst>
                                    <p:cond delay="0"/>
                                  </p:stCondLst>
                                  <p:childTnLst>
                                    <p:set>
                                      <p:cBhvr>
                                        <p:cTn id="18" dur="1" fill="hold">
                                          <p:stCondLst>
                                            <p:cond delay="0"/>
                                          </p:stCondLst>
                                        </p:cTn>
                                        <p:tgtEl>
                                          <p:spTgt spid="108"/>
                                        </p:tgtEl>
                                        <p:attrNameLst>
                                          <p:attrName>style.visibility</p:attrName>
                                        </p:attrNameLst>
                                      </p:cBhvr>
                                      <p:to>
                                        <p:strVal val="visible"/>
                                      </p:to>
                                    </p:set>
                                    <p:animEffect transition="in" filter="wipe(right)">
                                      <p:cBhvr>
                                        <p:cTn id="19" dur="500"/>
                                        <p:tgtEl>
                                          <p:spTgt spid="108"/>
                                        </p:tgtEl>
                                      </p:cBhvr>
                                    </p:animEffect>
                                  </p:childTnLst>
                                </p:cTn>
                              </p:par>
                              <p:par>
                                <p:cTn id="20" presetID="22" presetClass="entr" presetSubtype="2"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right)">
                                      <p:cBhvr>
                                        <p:cTn id="22" dur="500"/>
                                        <p:tgtEl>
                                          <p:spTgt spid="3"/>
                                        </p:tgtEl>
                                      </p:cBhvr>
                                    </p:animEffect>
                                  </p:childTnLst>
                                </p:cTn>
                              </p:par>
                              <p:par>
                                <p:cTn id="23" presetID="22" presetClass="entr" presetSubtype="8" fill="hold" nodeType="withEffect">
                                  <p:stCondLst>
                                    <p:cond delay="0"/>
                                  </p:stCondLst>
                                  <p:childTnLst>
                                    <p:set>
                                      <p:cBhvr>
                                        <p:cTn id="24" dur="1" fill="hold">
                                          <p:stCondLst>
                                            <p:cond delay="0"/>
                                          </p:stCondLst>
                                        </p:cTn>
                                        <p:tgtEl>
                                          <p:spTgt spid="101"/>
                                        </p:tgtEl>
                                        <p:attrNameLst>
                                          <p:attrName>style.visibility</p:attrName>
                                        </p:attrNameLst>
                                      </p:cBhvr>
                                      <p:to>
                                        <p:strVal val="visible"/>
                                      </p:to>
                                    </p:set>
                                    <p:animEffect transition="in" filter="wipe(left)">
                                      <p:cBhvr>
                                        <p:cTn id="25" dur="500"/>
                                        <p:tgtEl>
                                          <p:spTgt spid="101"/>
                                        </p:tgtEl>
                                      </p:cBhvr>
                                    </p:animEffect>
                                  </p:childTnLst>
                                </p:cTn>
                              </p:par>
                              <p:par>
                                <p:cTn id="26" presetID="22" presetClass="entr" presetSubtype="8" fill="hold" nodeType="withEffect">
                                  <p:stCondLst>
                                    <p:cond delay="0"/>
                                  </p:stCondLst>
                                  <p:childTnLst>
                                    <p:set>
                                      <p:cBhvr>
                                        <p:cTn id="27" dur="1" fill="hold">
                                          <p:stCondLst>
                                            <p:cond delay="0"/>
                                          </p:stCondLst>
                                        </p:cTn>
                                        <p:tgtEl>
                                          <p:spTgt spid="102"/>
                                        </p:tgtEl>
                                        <p:attrNameLst>
                                          <p:attrName>style.visibility</p:attrName>
                                        </p:attrNameLst>
                                      </p:cBhvr>
                                      <p:to>
                                        <p:strVal val="visible"/>
                                      </p:to>
                                    </p:set>
                                    <p:animEffect transition="in" filter="wipe(left)">
                                      <p:cBhvr>
                                        <p:cTn id="28" dur="500"/>
                                        <p:tgtEl>
                                          <p:spTgt spid="102"/>
                                        </p:tgtEl>
                                      </p:cBhvr>
                                    </p:animEffect>
                                  </p:childTnLst>
                                </p:cTn>
                              </p:par>
                            </p:childTnLst>
                          </p:cTn>
                        </p:par>
                      </p:childTnLst>
                    </p:cTn>
                  </p:par>
                  <p:par>
                    <p:cTn id="29" fill="hold">
                      <p:stCondLst>
                        <p:cond delay="indefinite"/>
                      </p:stCondLst>
                      <p:childTnLst>
                        <p:par>
                          <p:cTn id="30" fill="hold">
                            <p:stCondLst>
                              <p:cond delay="0"/>
                            </p:stCondLst>
                            <p:childTnLst>
                              <p:par>
                                <p:cTn id="31" presetID="49" presetClass="entr" presetSubtype="0" decel="100000" fill="hold" grpId="0" nodeType="clickEffect">
                                  <p:stCondLst>
                                    <p:cond delay="0"/>
                                  </p:stCondLst>
                                  <p:childTnLst>
                                    <p:set>
                                      <p:cBhvr>
                                        <p:cTn id="32" dur="1" fill="hold">
                                          <p:stCondLst>
                                            <p:cond delay="0"/>
                                          </p:stCondLst>
                                        </p:cTn>
                                        <p:tgtEl>
                                          <p:spTgt spid="109"/>
                                        </p:tgtEl>
                                        <p:attrNameLst>
                                          <p:attrName>style.visibility</p:attrName>
                                        </p:attrNameLst>
                                      </p:cBhvr>
                                      <p:to>
                                        <p:strVal val="visible"/>
                                      </p:to>
                                    </p:set>
                                    <p:anim calcmode="lin" valueType="num">
                                      <p:cBhvr>
                                        <p:cTn id="33" dur="500" fill="hold"/>
                                        <p:tgtEl>
                                          <p:spTgt spid="109"/>
                                        </p:tgtEl>
                                        <p:attrNameLst>
                                          <p:attrName>ppt_w</p:attrName>
                                        </p:attrNameLst>
                                      </p:cBhvr>
                                      <p:tavLst>
                                        <p:tav tm="0">
                                          <p:val>
                                            <p:fltVal val="0"/>
                                          </p:val>
                                        </p:tav>
                                        <p:tav tm="100000">
                                          <p:val>
                                            <p:strVal val="#ppt_w"/>
                                          </p:val>
                                        </p:tav>
                                      </p:tavLst>
                                    </p:anim>
                                    <p:anim calcmode="lin" valueType="num">
                                      <p:cBhvr>
                                        <p:cTn id="34" dur="500" fill="hold"/>
                                        <p:tgtEl>
                                          <p:spTgt spid="109"/>
                                        </p:tgtEl>
                                        <p:attrNameLst>
                                          <p:attrName>ppt_h</p:attrName>
                                        </p:attrNameLst>
                                      </p:cBhvr>
                                      <p:tavLst>
                                        <p:tav tm="0">
                                          <p:val>
                                            <p:fltVal val="0"/>
                                          </p:val>
                                        </p:tav>
                                        <p:tav tm="100000">
                                          <p:val>
                                            <p:strVal val="#ppt_h"/>
                                          </p:val>
                                        </p:tav>
                                      </p:tavLst>
                                    </p:anim>
                                    <p:anim calcmode="lin" valueType="num">
                                      <p:cBhvr>
                                        <p:cTn id="35" dur="500" fill="hold"/>
                                        <p:tgtEl>
                                          <p:spTgt spid="109"/>
                                        </p:tgtEl>
                                        <p:attrNameLst>
                                          <p:attrName>style.rotation</p:attrName>
                                        </p:attrNameLst>
                                      </p:cBhvr>
                                      <p:tavLst>
                                        <p:tav tm="0">
                                          <p:val>
                                            <p:fltVal val="360"/>
                                          </p:val>
                                        </p:tav>
                                        <p:tav tm="100000">
                                          <p:val>
                                            <p:fltVal val="0"/>
                                          </p:val>
                                        </p:tav>
                                      </p:tavLst>
                                    </p:anim>
                                    <p:animEffect transition="in" filter="fade">
                                      <p:cBhvr>
                                        <p:cTn id="36" dur="500"/>
                                        <p:tgtEl>
                                          <p:spTgt spid="109"/>
                                        </p:tgtEl>
                                      </p:cBhvr>
                                    </p:animEffect>
                                  </p:childTnLst>
                                </p:cTn>
                              </p:par>
                              <p:par>
                                <p:cTn id="37" presetID="49" presetClass="entr" presetSubtype="0" decel="100000" fill="hold" grpId="0" nodeType="withEffect">
                                  <p:stCondLst>
                                    <p:cond delay="0"/>
                                  </p:stCondLst>
                                  <p:childTnLst>
                                    <p:set>
                                      <p:cBhvr>
                                        <p:cTn id="38" dur="1" fill="hold">
                                          <p:stCondLst>
                                            <p:cond delay="0"/>
                                          </p:stCondLst>
                                        </p:cTn>
                                        <p:tgtEl>
                                          <p:spTgt spid="114"/>
                                        </p:tgtEl>
                                        <p:attrNameLst>
                                          <p:attrName>style.visibility</p:attrName>
                                        </p:attrNameLst>
                                      </p:cBhvr>
                                      <p:to>
                                        <p:strVal val="visible"/>
                                      </p:to>
                                    </p:set>
                                    <p:anim calcmode="lin" valueType="num">
                                      <p:cBhvr>
                                        <p:cTn id="39" dur="500" fill="hold"/>
                                        <p:tgtEl>
                                          <p:spTgt spid="114"/>
                                        </p:tgtEl>
                                        <p:attrNameLst>
                                          <p:attrName>ppt_w</p:attrName>
                                        </p:attrNameLst>
                                      </p:cBhvr>
                                      <p:tavLst>
                                        <p:tav tm="0">
                                          <p:val>
                                            <p:fltVal val="0"/>
                                          </p:val>
                                        </p:tav>
                                        <p:tav tm="100000">
                                          <p:val>
                                            <p:strVal val="#ppt_w"/>
                                          </p:val>
                                        </p:tav>
                                      </p:tavLst>
                                    </p:anim>
                                    <p:anim calcmode="lin" valueType="num">
                                      <p:cBhvr>
                                        <p:cTn id="40" dur="500" fill="hold"/>
                                        <p:tgtEl>
                                          <p:spTgt spid="114"/>
                                        </p:tgtEl>
                                        <p:attrNameLst>
                                          <p:attrName>ppt_h</p:attrName>
                                        </p:attrNameLst>
                                      </p:cBhvr>
                                      <p:tavLst>
                                        <p:tav tm="0">
                                          <p:val>
                                            <p:fltVal val="0"/>
                                          </p:val>
                                        </p:tav>
                                        <p:tav tm="100000">
                                          <p:val>
                                            <p:strVal val="#ppt_h"/>
                                          </p:val>
                                        </p:tav>
                                      </p:tavLst>
                                    </p:anim>
                                    <p:anim calcmode="lin" valueType="num">
                                      <p:cBhvr>
                                        <p:cTn id="41" dur="500" fill="hold"/>
                                        <p:tgtEl>
                                          <p:spTgt spid="114"/>
                                        </p:tgtEl>
                                        <p:attrNameLst>
                                          <p:attrName>style.rotation</p:attrName>
                                        </p:attrNameLst>
                                      </p:cBhvr>
                                      <p:tavLst>
                                        <p:tav tm="0">
                                          <p:val>
                                            <p:fltVal val="360"/>
                                          </p:val>
                                        </p:tav>
                                        <p:tav tm="100000">
                                          <p:val>
                                            <p:fltVal val="0"/>
                                          </p:val>
                                        </p:tav>
                                      </p:tavLst>
                                    </p:anim>
                                    <p:animEffect transition="in" filter="fade">
                                      <p:cBhvr>
                                        <p:cTn id="42" dur="500"/>
                                        <p:tgtEl>
                                          <p:spTgt spid="114"/>
                                        </p:tgtEl>
                                      </p:cBhvr>
                                    </p:animEffect>
                                  </p:childTnLst>
                                </p:cTn>
                              </p:par>
                              <p:par>
                                <p:cTn id="43" presetID="49" presetClass="entr" presetSubtype="0" decel="100000" fill="hold" grpId="0" nodeType="withEffect">
                                  <p:stCondLst>
                                    <p:cond delay="0"/>
                                  </p:stCondLst>
                                  <p:childTnLst>
                                    <p:set>
                                      <p:cBhvr>
                                        <p:cTn id="44" dur="1" fill="hold">
                                          <p:stCondLst>
                                            <p:cond delay="0"/>
                                          </p:stCondLst>
                                        </p:cTn>
                                        <p:tgtEl>
                                          <p:spTgt spid="104"/>
                                        </p:tgtEl>
                                        <p:attrNameLst>
                                          <p:attrName>style.visibility</p:attrName>
                                        </p:attrNameLst>
                                      </p:cBhvr>
                                      <p:to>
                                        <p:strVal val="visible"/>
                                      </p:to>
                                    </p:set>
                                    <p:anim calcmode="lin" valueType="num">
                                      <p:cBhvr>
                                        <p:cTn id="45" dur="500" fill="hold"/>
                                        <p:tgtEl>
                                          <p:spTgt spid="104"/>
                                        </p:tgtEl>
                                        <p:attrNameLst>
                                          <p:attrName>ppt_w</p:attrName>
                                        </p:attrNameLst>
                                      </p:cBhvr>
                                      <p:tavLst>
                                        <p:tav tm="0">
                                          <p:val>
                                            <p:fltVal val="0"/>
                                          </p:val>
                                        </p:tav>
                                        <p:tav tm="100000">
                                          <p:val>
                                            <p:strVal val="#ppt_w"/>
                                          </p:val>
                                        </p:tav>
                                      </p:tavLst>
                                    </p:anim>
                                    <p:anim calcmode="lin" valueType="num">
                                      <p:cBhvr>
                                        <p:cTn id="46" dur="500" fill="hold"/>
                                        <p:tgtEl>
                                          <p:spTgt spid="104"/>
                                        </p:tgtEl>
                                        <p:attrNameLst>
                                          <p:attrName>ppt_h</p:attrName>
                                        </p:attrNameLst>
                                      </p:cBhvr>
                                      <p:tavLst>
                                        <p:tav tm="0">
                                          <p:val>
                                            <p:fltVal val="0"/>
                                          </p:val>
                                        </p:tav>
                                        <p:tav tm="100000">
                                          <p:val>
                                            <p:strVal val="#ppt_h"/>
                                          </p:val>
                                        </p:tav>
                                      </p:tavLst>
                                    </p:anim>
                                    <p:anim calcmode="lin" valueType="num">
                                      <p:cBhvr>
                                        <p:cTn id="47" dur="500" fill="hold"/>
                                        <p:tgtEl>
                                          <p:spTgt spid="104"/>
                                        </p:tgtEl>
                                        <p:attrNameLst>
                                          <p:attrName>style.rotation</p:attrName>
                                        </p:attrNameLst>
                                      </p:cBhvr>
                                      <p:tavLst>
                                        <p:tav tm="0">
                                          <p:val>
                                            <p:fltVal val="360"/>
                                          </p:val>
                                        </p:tav>
                                        <p:tav tm="100000">
                                          <p:val>
                                            <p:fltVal val="0"/>
                                          </p:val>
                                        </p:tav>
                                      </p:tavLst>
                                    </p:anim>
                                    <p:animEffect transition="in" filter="fade">
                                      <p:cBhvr>
                                        <p:cTn id="48" dur="500"/>
                                        <p:tgtEl>
                                          <p:spTgt spid="104"/>
                                        </p:tgtEl>
                                      </p:cBhvr>
                                    </p:animEffect>
                                  </p:childTnLst>
                                </p:cTn>
                              </p:par>
                              <p:par>
                                <p:cTn id="49" presetID="49" presetClass="entr" presetSubtype="0" decel="100000" fill="hold" grpId="0" nodeType="withEffect">
                                  <p:stCondLst>
                                    <p:cond delay="0"/>
                                  </p:stCondLst>
                                  <p:childTnLst>
                                    <p:set>
                                      <p:cBhvr>
                                        <p:cTn id="50" dur="1" fill="hold">
                                          <p:stCondLst>
                                            <p:cond delay="0"/>
                                          </p:stCondLst>
                                        </p:cTn>
                                        <p:tgtEl>
                                          <p:spTgt spid="106"/>
                                        </p:tgtEl>
                                        <p:attrNameLst>
                                          <p:attrName>style.visibility</p:attrName>
                                        </p:attrNameLst>
                                      </p:cBhvr>
                                      <p:to>
                                        <p:strVal val="visible"/>
                                      </p:to>
                                    </p:set>
                                    <p:anim calcmode="lin" valueType="num">
                                      <p:cBhvr>
                                        <p:cTn id="51" dur="500" fill="hold"/>
                                        <p:tgtEl>
                                          <p:spTgt spid="106"/>
                                        </p:tgtEl>
                                        <p:attrNameLst>
                                          <p:attrName>ppt_w</p:attrName>
                                        </p:attrNameLst>
                                      </p:cBhvr>
                                      <p:tavLst>
                                        <p:tav tm="0">
                                          <p:val>
                                            <p:fltVal val="0"/>
                                          </p:val>
                                        </p:tav>
                                        <p:tav tm="100000">
                                          <p:val>
                                            <p:strVal val="#ppt_w"/>
                                          </p:val>
                                        </p:tav>
                                      </p:tavLst>
                                    </p:anim>
                                    <p:anim calcmode="lin" valueType="num">
                                      <p:cBhvr>
                                        <p:cTn id="52" dur="500" fill="hold"/>
                                        <p:tgtEl>
                                          <p:spTgt spid="106"/>
                                        </p:tgtEl>
                                        <p:attrNameLst>
                                          <p:attrName>ppt_h</p:attrName>
                                        </p:attrNameLst>
                                      </p:cBhvr>
                                      <p:tavLst>
                                        <p:tav tm="0">
                                          <p:val>
                                            <p:fltVal val="0"/>
                                          </p:val>
                                        </p:tav>
                                        <p:tav tm="100000">
                                          <p:val>
                                            <p:strVal val="#ppt_h"/>
                                          </p:val>
                                        </p:tav>
                                      </p:tavLst>
                                    </p:anim>
                                    <p:anim calcmode="lin" valueType="num">
                                      <p:cBhvr>
                                        <p:cTn id="53" dur="500" fill="hold"/>
                                        <p:tgtEl>
                                          <p:spTgt spid="106"/>
                                        </p:tgtEl>
                                        <p:attrNameLst>
                                          <p:attrName>style.rotation</p:attrName>
                                        </p:attrNameLst>
                                      </p:cBhvr>
                                      <p:tavLst>
                                        <p:tav tm="0">
                                          <p:val>
                                            <p:fltVal val="360"/>
                                          </p:val>
                                        </p:tav>
                                        <p:tav tm="100000">
                                          <p:val>
                                            <p:fltVal val="0"/>
                                          </p:val>
                                        </p:tav>
                                      </p:tavLst>
                                    </p:anim>
                                    <p:animEffect transition="in" filter="fade">
                                      <p:cBhvr>
                                        <p:cTn id="54" dur="500"/>
                                        <p:tgtEl>
                                          <p:spTgt spid="106"/>
                                        </p:tgtEl>
                                      </p:cBhvr>
                                    </p:animEffect>
                                  </p:childTnLst>
                                </p:cTn>
                              </p:par>
                            </p:childTnLst>
                          </p:cTn>
                        </p:par>
                      </p:childTnLst>
                    </p:cTn>
                  </p:par>
                  <p:par>
                    <p:cTn id="55" fill="hold">
                      <p:stCondLst>
                        <p:cond delay="indefinite"/>
                      </p:stCondLst>
                      <p:childTnLst>
                        <p:par>
                          <p:cTn id="56" fill="hold">
                            <p:stCondLst>
                              <p:cond delay="0"/>
                            </p:stCondLst>
                            <p:childTnLst>
                              <p:par>
                                <p:cTn id="57" presetID="53" presetClass="entr" presetSubtype="16" fill="hold" grpId="0" nodeType="clickEffect">
                                  <p:stCondLst>
                                    <p:cond delay="0"/>
                                  </p:stCondLst>
                                  <p:childTnLst>
                                    <p:set>
                                      <p:cBhvr>
                                        <p:cTn id="58" dur="1" fill="hold">
                                          <p:stCondLst>
                                            <p:cond delay="0"/>
                                          </p:stCondLst>
                                        </p:cTn>
                                        <p:tgtEl>
                                          <p:spTgt spid="110"/>
                                        </p:tgtEl>
                                        <p:attrNameLst>
                                          <p:attrName>style.visibility</p:attrName>
                                        </p:attrNameLst>
                                      </p:cBhvr>
                                      <p:to>
                                        <p:strVal val="visible"/>
                                      </p:to>
                                    </p:set>
                                    <p:anim calcmode="lin" valueType="num">
                                      <p:cBhvr>
                                        <p:cTn id="59" dur="500" fill="hold"/>
                                        <p:tgtEl>
                                          <p:spTgt spid="110"/>
                                        </p:tgtEl>
                                        <p:attrNameLst>
                                          <p:attrName>ppt_w</p:attrName>
                                        </p:attrNameLst>
                                      </p:cBhvr>
                                      <p:tavLst>
                                        <p:tav tm="0">
                                          <p:val>
                                            <p:fltVal val="0"/>
                                          </p:val>
                                        </p:tav>
                                        <p:tav tm="100000">
                                          <p:val>
                                            <p:strVal val="#ppt_w"/>
                                          </p:val>
                                        </p:tav>
                                      </p:tavLst>
                                    </p:anim>
                                    <p:anim calcmode="lin" valueType="num">
                                      <p:cBhvr>
                                        <p:cTn id="60" dur="500" fill="hold"/>
                                        <p:tgtEl>
                                          <p:spTgt spid="110"/>
                                        </p:tgtEl>
                                        <p:attrNameLst>
                                          <p:attrName>ppt_h</p:attrName>
                                        </p:attrNameLst>
                                      </p:cBhvr>
                                      <p:tavLst>
                                        <p:tav tm="0">
                                          <p:val>
                                            <p:fltVal val="0"/>
                                          </p:val>
                                        </p:tav>
                                        <p:tav tm="100000">
                                          <p:val>
                                            <p:strVal val="#ppt_h"/>
                                          </p:val>
                                        </p:tav>
                                      </p:tavLst>
                                    </p:anim>
                                    <p:animEffect transition="in" filter="fade">
                                      <p:cBhvr>
                                        <p:cTn id="61" dur="500"/>
                                        <p:tgtEl>
                                          <p:spTgt spid="110"/>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15"/>
                                        </p:tgtEl>
                                        <p:attrNameLst>
                                          <p:attrName>style.visibility</p:attrName>
                                        </p:attrNameLst>
                                      </p:cBhvr>
                                      <p:to>
                                        <p:strVal val="visible"/>
                                      </p:to>
                                    </p:set>
                                    <p:anim calcmode="lin" valueType="num">
                                      <p:cBhvr>
                                        <p:cTn id="64" dur="500" fill="hold"/>
                                        <p:tgtEl>
                                          <p:spTgt spid="115"/>
                                        </p:tgtEl>
                                        <p:attrNameLst>
                                          <p:attrName>ppt_w</p:attrName>
                                        </p:attrNameLst>
                                      </p:cBhvr>
                                      <p:tavLst>
                                        <p:tav tm="0">
                                          <p:val>
                                            <p:fltVal val="0"/>
                                          </p:val>
                                        </p:tav>
                                        <p:tav tm="100000">
                                          <p:val>
                                            <p:strVal val="#ppt_w"/>
                                          </p:val>
                                        </p:tav>
                                      </p:tavLst>
                                    </p:anim>
                                    <p:anim calcmode="lin" valueType="num">
                                      <p:cBhvr>
                                        <p:cTn id="65" dur="500" fill="hold"/>
                                        <p:tgtEl>
                                          <p:spTgt spid="115"/>
                                        </p:tgtEl>
                                        <p:attrNameLst>
                                          <p:attrName>ppt_h</p:attrName>
                                        </p:attrNameLst>
                                      </p:cBhvr>
                                      <p:tavLst>
                                        <p:tav tm="0">
                                          <p:val>
                                            <p:fltVal val="0"/>
                                          </p:val>
                                        </p:tav>
                                        <p:tav tm="100000">
                                          <p:val>
                                            <p:strVal val="#ppt_h"/>
                                          </p:val>
                                        </p:tav>
                                      </p:tavLst>
                                    </p:anim>
                                    <p:animEffect transition="in" filter="fade">
                                      <p:cBhvr>
                                        <p:cTn id="66" dur="500"/>
                                        <p:tgtEl>
                                          <p:spTgt spid="115"/>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05"/>
                                        </p:tgtEl>
                                        <p:attrNameLst>
                                          <p:attrName>style.visibility</p:attrName>
                                        </p:attrNameLst>
                                      </p:cBhvr>
                                      <p:to>
                                        <p:strVal val="visible"/>
                                      </p:to>
                                    </p:set>
                                    <p:anim calcmode="lin" valueType="num">
                                      <p:cBhvr>
                                        <p:cTn id="69" dur="500" fill="hold"/>
                                        <p:tgtEl>
                                          <p:spTgt spid="105"/>
                                        </p:tgtEl>
                                        <p:attrNameLst>
                                          <p:attrName>ppt_w</p:attrName>
                                        </p:attrNameLst>
                                      </p:cBhvr>
                                      <p:tavLst>
                                        <p:tav tm="0">
                                          <p:val>
                                            <p:fltVal val="0"/>
                                          </p:val>
                                        </p:tav>
                                        <p:tav tm="100000">
                                          <p:val>
                                            <p:strVal val="#ppt_w"/>
                                          </p:val>
                                        </p:tav>
                                      </p:tavLst>
                                    </p:anim>
                                    <p:anim calcmode="lin" valueType="num">
                                      <p:cBhvr>
                                        <p:cTn id="70" dur="500" fill="hold"/>
                                        <p:tgtEl>
                                          <p:spTgt spid="105"/>
                                        </p:tgtEl>
                                        <p:attrNameLst>
                                          <p:attrName>ppt_h</p:attrName>
                                        </p:attrNameLst>
                                      </p:cBhvr>
                                      <p:tavLst>
                                        <p:tav tm="0">
                                          <p:val>
                                            <p:fltVal val="0"/>
                                          </p:val>
                                        </p:tav>
                                        <p:tav tm="100000">
                                          <p:val>
                                            <p:strVal val="#ppt_h"/>
                                          </p:val>
                                        </p:tav>
                                      </p:tavLst>
                                    </p:anim>
                                    <p:animEffect transition="in" filter="fade">
                                      <p:cBhvr>
                                        <p:cTn id="71" dur="500"/>
                                        <p:tgtEl>
                                          <p:spTgt spid="105"/>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07"/>
                                        </p:tgtEl>
                                        <p:attrNameLst>
                                          <p:attrName>style.visibility</p:attrName>
                                        </p:attrNameLst>
                                      </p:cBhvr>
                                      <p:to>
                                        <p:strVal val="visible"/>
                                      </p:to>
                                    </p:set>
                                    <p:anim calcmode="lin" valueType="num">
                                      <p:cBhvr>
                                        <p:cTn id="74" dur="500" fill="hold"/>
                                        <p:tgtEl>
                                          <p:spTgt spid="107"/>
                                        </p:tgtEl>
                                        <p:attrNameLst>
                                          <p:attrName>ppt_w</p:attrName>
                                        </p:attrNameLst>
                                      </p:cBhvr>
                                      <p:tavLst>
                                        <p:tav tm="0">
                                          <p:val>
                                            <p:fltVal val="0"/>
                                          </p:val>
                                        </p:tav>
                                        <p:tav tm="100000">
                                          <p:val>
                                            <p:strVal val="#ppt_w"/>
                                          </p:val>
                                        </p:tav>
                                      </p:tavLst>
                                    </p:anim>
                                    <p:anim calcmode="lin" valueType="num">
                                      <p:cBhvr>
                                        <p:cTn id="75" dur="500" fill="hold"/>
                                        <p:tgtEl>
                                          <p:spTgt spid="107"/>
                                        </p:tgtEl>
                                        <p:attrNameLst>
                                          <p:attrName>ppt_h</p:attrName>
                                        </p:attrNameLst>
                                      </p:cBhvr>
                                      <p:tavLst>
                                        <p:tav tm="0">
                                          <p:val>
                                            <p:fltVal val="0"/>
                                          </p:val>
                                        </p:tav>
                                        <p:tav tm="100000">
                                          <p:val>
                                            <p:strVal val="#ppt_h"/>
                                          </p:val>
                                        </p:tav>
                                      </p:tavLst>
                                    </p:anim>
                                    <p:animEffect transition="in" filter="fade">
                                      <p:cBhvr>
                                        <p:cTn id="76"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04" grpId="0"/>
      <p:bldP spid="105" grpId="0"/>
      <p:bldP spid="106" grpId="0"/>
      <p:bldP spid="107" grpId="0"/>
      <p:bldP spid="109" grpId="0"/>
      <p:bldP spid="110" grpId="0"/>
      <p:bldP spid="114" grpId="0"/>
      <p:bldP spid="1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E942D242-D9B1-4B65-8FC8-C3D0E859C850}"/>
              </a:ext>
            </a:extLst>
          </p:cNvPr>
          <p:cNvSpPr/>
          <p:nvPr/>
        </p:nvSpPr>
        <p:spPr>
          <a:xfrm>
            <a:off x="2450672" y="1774804"/>
            <a:ext cx="1130851" cy="113085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4" name="文本框 7"/>
          <p:cNvSpPr txBox="1"/>
          <p:nvPr/>
        </p:nvSpPr>
        <p:spPr>
          <a:xfrm>
            <a:off x="3686783" y="1930660"/>
            <a:ext cx="3841596" cy="523220"/>
          </a:xfrm>
          <a:prstGeom prst="rect">
            <a:avLst/>
          </a:prstGeom>
          <a:noFill/>
        </p:spPr>
        <p:txBody>
          <a:bodyPr wrap="square" rtlCol="0">
            <a:spAutoFit/>
          </a:bodyPr>
          <a:lstStyle/>
          <a:p>
            <a:pPr lvl="0"/>
            <a:r>
              <a:rPr lang="zh-CN" altLang="zh-CN" sz="2800" dirty="0">
                <a:solidFill>
                  <a:schemeClr val="tx1">
                    <a:lumMod val="65000"/>
                    <a:lumOff val="35000"/>
                  </a:schemeClr>
                </a:solidFill>
                <a:latin typeface="微软雅黑" pitchFamily="34" charset="-122"/>
                <a:ea typeface="微软雅黑" pitchFamily="34" charset="-122"/>
              </a:rPr>
              <a:t>工作完成情况</a:t>
            </a:r>
          </a:p>
        </p:txBody>
      </p:sp>
      <p:sp>
        <p:nvSpPr>
          <p:cNvPr id="6" name="文本框 10"/>
          <p:cNvSpPr txBox="1"/>
          <p:nvPr/>
        </p:nvSpPr>
        <p:spPr>
          <a:xfrm>
            <a:off x="3746437" y="2401237"/>
            <a:ext cx="2519503" cy="215444"/>
          </a:xfrm>
          <a:prstGeom prst="rect">
            <a:avLst/>
          </a:prstGeom>
          <a:noFill/>
        </p:spPr>
        <p:txBody>
          <a:bodyPr wrap="square" rtlCol="0">
            <a:spAutoFit/>
          </a:bodyPr>
          <a:lstStyle/>
          <a:p>
            <a:pPr algn="dist"/>
            <a:r>
              <a:rPr lang="en-US" altLang="zh-CN" sz="800" dirty="0">
                <a:solidFill>
                  <a:schemeClr val="tx1">
                    <a:lumMod val="75000"/>
                    <a:lumOff val="25000"/>
                  </a:schemeClr>
                </a:solidFill>
                <a:latin typeface="造字工房悦黑演示版常规体" pitchFamily="50" charset="-122"/>
                <a:ea typeface="造字工房悦黑演示版常规体" pitchFamily="50" charset="-122"/>
              </a:rPr>
              <a:t>CLICK TO ADD UP YOUR TITLE HERE</a:t>
            </a:r>
            <a:endParaRPr lang="zh-CN" altLang="en-US" sz="800" dirty="0">
              <a:solidFill>
                <a:schemeClr val="tx1">
                  <a:lumMod val="75000"/>
                  <a:lumOff val="25000"/>
                </a:schemeClr>
              </a:solidFill>
              <a:latin typeface="造字工房悦黑演示版常规体" pitchFamily="50" charset="-122"/>
              <a:ea typeface="造字工房悦黑演示版常规体" pitchFamily="50" charset="-122"/>
            </a:endParaRPr>
          </a:p>
        </p:txBody>
      </p:sp>
      <p:sp>
        <p:nvSpPr>
          <p:cNvPr id="7" name="文本框 11"/>
          <p:cNvSpPr txBox="1"/>
          <p:nvPr/>
        </p:nvSpPr>
        <p:spPr>
          <a:xfrm>
            <a:off x="2562642" y="1647696"/>
            <a:ext cx="1547694" cy="1446550"/>
          </a:xfrm>
          <a:prstGeom prst="rect">
            <a:avLst/>
          </a:prstGeom>
          <a:noFill/>
        </p:spPr>
        <p:txBody>
          <a:bodyPr wrap="square" rtlCol="0">
            <a:spAutoFit/>
          </a:bodyPr>
          <a:lstStyle/>
          <a:p>
            <a:r>
              <a:rPr lang="en-US" altLang="zh-CN" sz="8800" dirty="0">
                <a:solidFill>
                  <a:schemeClr val="bg1"/>
                </a:solidFill>
                <a:latin typeface="IrisUPC" pitchFamily="34" charset="-34"/>
                <a:cs typeface="IrisUPC" pitchFamily="34" charset="-34"/>
              </a:rPr>
              <a:t>02</a:t>
            </a:r>
            <a:endParaRPr lang="zh-CN" altLang="en-US" sz="8800" dirty="0">
              <a:solidFill>
                <a:schemeClr val="bg1"/>
              </a:solidFill>
              <a:latin typeface="IrisUPC" pitchFamily="34" charset="-34"/>
              <a:cs typeface="IrisUPC" pitchFamily="34" charset="-34"/>
            </a:endParaRPr>
          </a:p>
        </p:txBody>
      </p:sp>
      <p:sp>
        <p:nvSpPr>
          <p:cNvPr id="8" name="矩形 18"/>
          <p:cNvSpPr>
            <a:spLocks noChangeArrowheads="1"/>
          </p:cNvSpPr>
          <p:nvPr/>
        </p:nvSpPr>
        <p:spPr bwMode="auto">
          <a:xfrm>
            <a:off x="3782431" y="2689180"/>
            <a:ext cx="3475356" cy="282963"/>
          </a:xfrm>
          <a:prstGeom prst="rect">
            <a:avLst/>
          </a:prstGeom>
          <a:noFill/>
          <a:ln w="9525">
            <a:noFill/>
            <a:miter lim="800000"/>
            <a:headEnd/>
            <a:tailEnd/>
          </a:ln>
        </p:spPr>
        <p:txBody>
          <a:bodyPr wrap="square" lIns="0" tIns="0" rIns="0" bIns="0">
            <a:spAutoFit/>
          </a:bodyPr>
          <a:lstStyle/>
          <a:p>
            <a:pPr defTabSz="911723">
              <a:lnSpc>
                <a:spcPct val="120000"/>
              </a:lnSpc>
              <a:spcBef>
                <a:spcPct val="20000"/>
              </a:spcBef>
            </a:pPr>
            <a:r>
              <a:rPr lang="zh-CN" altLang="en-US" sz="800" dirty="0">
                <a:solidFill>
                  <a:schemeClr val="bg1">
                    <a:lumMod val="65000"/>
                  </a:schemeClr>
                </a:solidFill>
                <a:latin typeface="微软雅黑" pitchFamily="34" charset="-122"/>
                <a:ea typeface="微软雅黑" pitchFamily="34" charset="-122"/>
                <a:sym typeface="Arial" charset="0"/>
              </a:rPr>
              <a:t>单击此处编辑您要的内容，建议您在展示时采用微软雅黑字体，本模版所有图形线条及其相应素材均可自由编辑、改色、替换。</a:t>
            </a:r>
            <a:endParaRPr lang="en-US" altLang="zh-CN" sz="800" dirty="0">
              <a:solidFill>
                <a:schemeClr val="bg1">
                  <a:lumMod val="65000"/>
                </a:schemeClr>
              </a:solidFill>
              <a:latin typeface="微软雅黑" pitchFamily="34" charset="-122"/>
              <a:ea typeface="微软雅黑" pitchFamily="34" charset="-122"/>
              <a:sym typeface="Arial" charset="0"/>
            </a:endParaRPr>
          </a:p>
        </p:txBody>
      </p:sp>
    </p:spTree>
    <p:extLst>
      <p:ext uri="{BB962C8B-B14F-4D97-AF65-F5344CB8AC3E}">
        <p14:creationId xmlns:p14="http://schemas.microsoft.com/office/powerpoint/2010/main" val="20725811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advClick="0" advTm="0">
        <p15:prstTrans prst="origami"/>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2" presetClass="entr" presetSubtype="0" fill="hold" grpId="0" nodeType="afterEffect">
                                  <p:stCondLst>
                                    <p:cond delay="0"/>
                                  </p:stCondLst>
                                  <p:iterate type="lt">
                                    <p:tmPct val="26000"/>
                                  </p:iterate>
                                  <p:childTnLst>
                                    <p:set>
                                      <p:cBhvr>
                                        <p:cTn id="16" dur="1" fill="hold">
                                          <p:stCondLst>
                                            <p:cond delay="0"/>
                                          </p:stCondLst>
                                        </p:cTn>
                                        <p:tgtEl>
                                          <p:spTgt spid="4"/>
                                        </p:tgtEl>
                                        <p:attrNameLst>
                                          <p:attrName>style.visibility</p:attrName>
                                        </p:attrNameLst>
                                      </p:cBhvr>
                                      <p:to>
                                        <p:strVal val="visible"/>
                                      </p:to>
                                    </p:set>
                                    <p:animScale>
                                      <p:cBhvr>
                                        <p:cTn id="17"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8" dur="1000" decel="50000" fill="hold">
                                          <p:stCondLst>
                                            <p:cond delay="0"/>
                                          </p:stCondLst>
                                        </p:cTn>
                                        <p:tgtEl>
                                          <p:spTgt spid="4"/>
                                        </p:tgtEl>
                                        <p:attrNameLst>
                                          <p:attrName>ppt_x</p:attrName>
                                          <p:attrName>ppt_y</p:attrName>
                                        </p:attrNameLst>
                                      </p:cBhvr>
                                    </p:animMotion>
                                    <p:animEffect transition="in" filter="fade">
                                      <p:cBhvr>
                                        <p:cTn id="19" dur="1000"/>
                                        <p:tgtEl>
                                          <p:spTgt spid="4"/>
                                        </p:tgtEl>
                                      </p:cBhvr>
                                    </p:animEffect>
                                  </p:childTnLst>
                                </p:cTn>
                              </p:par>
                              <p:par>
                                <p:cTn id="20" presetID="52" presetClass="entr" presetSubtype="0" fill="hold" grpId="0" nodeType="withEffect">
                                  <p:stCondLst>
                                    <p:cond delay="0"/>
                                  </p:stCondLst>
                                  <p:iterate type="lt">
                                    <p:tmPct val="5417"/>
                                  </p:iterate>
                                  <p:childTnLst>
                                    <p:set>
                                      <p:cBhvr>
                                        <p:cTn id="21" dur="1" fill="hold">
                                          <p:stCondLst>
                                            <p:cond delay="0"/>
                                          </p:stCondLst>
                                        </p:cTn>
                                        <p:tgtEl>
                                          <p:spTgt spid="6"/>
                                        </p:tgtEl>
                                        <p:attrNameLst>
                                          <p:attrName>style.visibility</p:attrName>
                                        </p:attrNameLst>
                                      </p:cBhvr>
                                      <p:to>
                                        <p:strVal val="visible"/>
                                      </p:to>
                                    </p:set>
                                    <p:animScale>
                                      <p:cBhvr>
                                        <p:cTn id="22"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3" dur="1000" decel="50000" fill="hold">
                                          <p:stCondLst>
                                            <p:cond delay="0"/>
                                          </p:stCondLst>
                                        </p:cTn>
                                        <p:tgtEl>
                                          <p:spTgt spid="6"/>
                                        </p:tgtEl>
                                        <p:attrNameLst>
                                          <p:attrName>ppt_x</p:attrName>
                                          <p:attrName>ppt_y</p:attrName>
                                        </p:attrNameLst>
                                      </p:cBhvr>
                                    </p:animMotion>
                                    <p:animEffect transition="in" filter="fade">
                                      <p:cBhvr>
                                        <p:cTn id="24" dur="1000"/>
                                        <p:tgtEl>
                                          <p:spTgt spid="6"/>
                                        </p:tgtEl>
                                      </p:cBhvr>
                                    </p:animEffect>
                                  </p:childTnLst>
                                </p:cTn>
                              </p:par>
                            </p:childTnLst>
                          </p:cTn>
                        </p:par>
                        <p:par>
                          <p:cTn id="25" fill="hold">
                            <p:stCondLst>
                              <p:cond delay="3300"/>
                            </p:stCondLst>
                            <p:childTnLst>
                              <p:par>
                                <p:cTn id="26" presetID="42" presetClass="entr" presetSubtype="0" fill="hold" grpId="0"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1000"/>
                                        <p:tgtEl>
                                          <p:spTgt spid="8"/>
                                        </p:tgtEl>
                                      </p:cBhvr>
                                    </p:animEffect>
                                    <p:anim calcmode="lin" valueType="num">
                                      <p:cBhvr>
                                        <p:cTn id="29" dur="1000" fill="hold"/>
                                        <p:tgtEl>
                                          <p:spTgt spid="8"/>
                                        </p:tgtEl>
                                        <p:attrNameLst>
                                          <p:attrName>ppt_x</p:attrName>
                                        </p:attrNameLst>
                                      </p:cBhvr>
                                      <p:tavLst>
                                        <p:tav tm="0">
                                          <p:val>
                                            <p:strVal val="#ppt_x"/>
                                          </p:val>
                                        </p:tav>
                                        <p:tav tm="100000">
                                          <p:val>
                                            <p:strVal val="#ppt_x"/>
                                          </p:val>
                                        </p:tav>
                                      </p:tavLst>
                                    </p:anim>
                                    <p:anim calcmode="lin" valueType="num">
                                      <p:cBhvr>
                                        <p:cTn id="30"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6" grpId="0"/>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Chart 12"/>
          <p:cNvGraphicFramePr/>
          <p:nvPr>
            <p:extLst/>
          </p:nvPr>
        </p:nvGraphicFramePr>
        <p:xfrm>
          <a:off x="4234416" y="1683396"/>
          <a:ext cx="4223784" cy="2703328"/>
        </p:xfrm>
        <a:graphic>
          <a:graphicData uri="http://schemas.openxmlformats.org/drawingml/2006/chart">
            <c:chart xmlns:c="http://schemas.openxmlformats.org/drawingml/2006/chart" xmlns:r="http://schemas.openxmlformats.org/officeDocument/2006/relationships" r:id="rId3"/>
          </a:graphicData>
        </a:graphic>
      </p:graphicFrame>
      <p:sp>
        <p:nvSpPr>
          <p:cNvPr id="15" name="TextBox 14"/>
          <p:cNvSpPr txBox="1"/>
          <p:nvPr/>
        </p:nvSpPr>
        <p:spPr>
          <a:xfrm>
            <a:off x="7440133" y="1304891"/>
            <a:ext cx="992579" cy="253916"/>
          </a:xfrm>
          <a:prstGeom prst="rect">
            <a:avLst/>
          </a:prstGeom>
          <a:noFill/>
        </p:spPr>
        <p:txBody>
          <a:bodyPr wrap="none" rtlCol="0">
            <a:spAutoFit/>
          </a:bodyPr>
          <a:lstStyle/>
          <a:p>
            <a:r>
              <a:rPr lang="zh-CN" alt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添加说明文字</a:t>
            </a:r>
            <a:endParaRPr 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17" name="TextBox 16"/>
          <p:cNvSpPr txBox="1"/>
          <p:nvPr/>
        </p:nvSpPr>
        <p:spPr>
          <a:xfrm>
            <a:off x="7456614" y="1543163"/>
            <a:ext cx="992579" cy="253916"/>
          </a:xfrm>
          <a:prstGeom prst="rect">
            <a:avLst/>
          </a:prstGeom>
          <a:noFill/>
        </p:spPr>
        <p:txBody>
          <a:bodyPr wrap="none" rtlCol="0">
            <a:spAutoFit/>
          </a:bodyPr>
          <a:lstStyle/>
          <a:p>
            <a:pPr lvl="0"/>
            <a:r>
              <a:rPr lang="zh-CN" altLang="en-US" sz="1050">
                <a:solidFill>
                  <a:prstClr val="black">
                    <a:lumMod val="50000"/>
                    <a:lumOff val="50000"/>
                  </a:prst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添加说明文字</a:t>
            </a:r>
            <a:endParaRPr lang="en-US" altLang="zh-CN" sz="1050">
              <a:solidFill>
                <a:prstClr val="black">
                  <a:lumMod val="50000"/>
                  <a:lumOff val="50000"/>
                </a:prst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18" name="Rounded Rectangle 17"/>
          <p:cNvSpPr/>
          <p:nvPr/>
        </p:nvSpPr>
        <p:spPr>
          <a:xfrm>
            <a:off x="7326703" y="1628026"/>
            <a:ext cx="113430" cy="113430"/>
          </a:xfrm>
          <a:prstGeom prst="round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19" name="Rounded Rectangle 18"/>
          <p:cNvSpPr/>
          <p:nvPr/>
        </p:nvSpPr>
        <p:spPr>
          <a:xfrm>
            <a:off x="7326703" y="1380819"/>
            <a:ext cx="113430" cy="113430"/>
          </a:xfrm>
          <a:prstGeom prst="round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9"/>
          <p:cNvSpPr txBox="1"/>
          <p:nvPr/>
        </p:nvSpPr>
        <p:spPr>
          <a:xfrm>
            <a:off x="667851" y="1837695"/>
            <a:ext cx="3197741" cy="923330"/>
          </a:xfrm>
          <a:prstGeom prst="rect">
            <a:avLst/>
          </a:prstGeom>
          <a:noFill/>
        </p:spPr>
        <p:txBody>
          <a:bodyPr wrap="square" rtlCol="0">
            <a:spAutoFit/>
          </a:bodyPr>
          <a:lstStyle/>
          <a:p>
            <a:r>
              <a:rPr lang="zh-CN" altLang="en-US" b="1" dirty="0">
                <a:solidFill>
                  <a:schemeClr val="accent6"/>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添加标题</a:t>
            </a:r>
            <a:endParaRPr lang="en-US" b="1" dirty="0">
              <a:solidFill>
                <a:schemeClr val="accent6"/>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a:p>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r>
              <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 </a:t>
            </a:r>
            <a:r>
              <a:rPr lang="zh-CN" alt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您的内容打在这里，或通过复制文本后在此选择粘贴，并选择只保留文字。</a:t>
            </a:r>
            <a:endParaRPr lang="en-US" sz="900" dirty="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21" name="Oval 20"/>
          <p:cNvSpPr/>
          <p:nvPr/>
        </p:nvSpPr>
        <p:spPr>
          <a:xfrm>
            <a:off x="877246" y="2987135"/>
            <a:ext cx="582133" cy="58213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Oval 21"/>
          <p:cNvSpPr/>
          <p:nvPr/>
        </p:nvSpPr>
        <p:spPr>
          <a:xfrm>
            <a:off x="1832774" y="2990654"/>
            <a:ext cx="582133" cy="582133"/>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Oval 22"/>
          <p:cNvSpPr/>
          <p:nvPr/>
        </p:nvSpPr>
        <p:spPr>
          <a:xfrm>
            <a:off x="2790960" y="2987135"/>
            <a:ext cx="582133" cy="58213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solidFill>
                <a:schemeClr val="bg1">
                  <a:lumMod val="9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Box 23"/>
          <p:cNvSpPr txBox="1"/>
          <p:nvPr/>
        </p:nvSpPr>
        <p:spPr>
          <a:xfrm>
            <a:off x="806674" y="3780551"/>
            <a:ext cx="723276" cy="461665"/>
          </a:xfrm>
          <a:prstGeom prst="rect">
            <a:avLst/>
          </a:prstGeom>
          <a:noFill/>
        </p:spPr>
        <p:txBody>
          <a:bodyPr wrap="none" rtlCol="0">
            <a:spAutoFit/>
          </a:bodyPr>
          <a:lstStyle/>
          <a:p>
            <a:pPr algn="ctr"/>
            <a:r>
              <a:rPr lang="en-US" sz="1350"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95%</a:t>
            </a:r>
          </a:p>
          <a:p>
            <a:pPr algn="ctr"/>
            <a:r>
              <a:rPr lang="zh-CN" alt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添加文本</a:t>
            </a:r>
            <a:endParaRPr 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25" name="TextBox 24"/>
          <p:cNvSpPr txBox="1"/>
          <p:nvPr/>
        </p:nvSpPr>
        <p:spPr>
          <a:xfrm>
            <a:off x="1707725" y="3780551"/>
            <a:ext cx="723276" cy="461665"/>
          </a:xfrm>
          <a:prstGeom prst="rect">
            <a:avLst/>
          </a:prstGeom>
          <a:noFill/>
        </p:spPr>
        <p:txBody>
          <a:bodyPr wrap="none" rtlCol="0">
            <a:spAutoFit/>
          </a:bodyPr>
          <a:lstStyle/>
          <a:p>
            <a:pPr algn="ctr"/>
            <a:r>
              <a:rPr lang="en-US" sz="1350"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35%</a:t>
            </a:r>
          </a:p>
          <a:p>
            <a:pPr algn="ctr"/>
            <a:r>
              <a:rPr lang="zh-CN" alt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添加文本</a:t>
            </a:r>
            <a:endParaRPr 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26" name="TextBox 25"/>
          <p:cNvSpPr txBox="1"/>
          <p:nvPr/>
        </p:nvSpPr>
        <p:spPr>
          <a:xfrm>
            <a:off x="2720387" y="3780432"/>
            <a:ext cx="723276" cy="461665"/>
          </a:xfrm>
          <a:prstGeom prst="rect">
            <a:avLst/>
          </a:prstGeom>
          <a:noFill/>
        </p:spPr>
        <p:txBody>
          <a:bodyPr wrap="none" rtlCol="0">
            <a:spAutoFit/>
          </a:bodyPr>
          <a:lstStyle/>
          <a:p>
            <a:pPr algn="ctr"/>
            <a:r>
              <a:rPr lang="en-US" sz="1350" b="1">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15%</a:t>
            </a:r>
          </a:p>
          <a:p>
            <a:pPr algn="ctr"/>
            <a:r>
              <a:rPr lang="zh-CN" alt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rPr>
              <a:t>添加文本</a:t>
            </a:r>
            <a:endParaRPr lang="en-US" sz="1050">
              <a:solidFill>
                <a:schemeClr val="tx1">
                  <a:lumMod val="50000"/>
                  <a:lumOff val="50000"/>
                </a:schemeClr>
              </a:solidFill>
              <a:latin typeface="Arial" panose="020B0604020202020204" pitchFamily="34" charset="0"/>
              <a:ea typeface="微软雅黑" panose="020B0503020204020204" pitchFamily="34" charset="-122"/>
              <a:cs typeface="Open Sans" panose="020B0606030504020204" pitchFamily="34" charset="0"/>
              <a:sym typeface="Arial" panose="020B0604020202020204" pitchFamily="34" charset="0"/>
            </a:endParaRPr>
          </a:p>
        </p:txBody>
      </p:sp>
      <p:sp>
        <p:nvSpPr>
          <p:cNvPr id="28" name="KSO_Shape"/>
          <p:cNvSpPr>
            <a:spLocks/>
          </p:cNvSpPr>
          <p:nvPr/>
        </p:nvSpPr>
        <p:spPr bwMode="auto">
          <a:xfrm>
            <a:off x="1038604" y="3130275"/>
            <a:ext cx="285005" cy="226104"/>
          </a:xfrm>
          <a:custGeom>
            <a:avLst/>
            <a:gdLst>
              <a:gd name="T0" fmla="*/ 1720337 w 1430338"/>
              <a:gd name="T1" fmla="*/ 811361 h 1135063"/>
              <a:gd name="T2" fmla="*/ 1723959 w 1430338"/>
              <a:gd name="T3" fmla="*/ 851128 h 1135063"/>
              <a:gd name="T4" fmla="*/ 1784909 w 1430338"/>
              <a:gd name="T5" fmla="*/ 874805 h 1135063"/>
              <a:gd name="T6" fmla="*/ 1806936 w 1430338"/>
              <a:gd name="T7" fmla="*/ 820771 h 1135063"/>
              <a:gd name="T8" fmla="*/ 1775556 w 1430338"/>
              <a:gd name="T9" fmla="*/ 787075 h 1135063"/>
              <a:gd name="T10" fmla="*/ 749432 w 1430338"/>
              <a:gd name="T11" fmla="*/ 416345 h 1135063"/>
              <a:gd name="T12" fmla="*/ 589465 w 1430338"/>
              <a:gd name="T13" fmla="*/ 469474 h 1135063"/>
              <a:gd name="T14" fmla="*/ 587050 w 1430338"/>
              <a:gd name="T15" fmla="*/ 509022 h 1135063"/>
              <a:gd name="T16" fmla="*/ 637153 w 1430338"/>
              <a:gd name="T17" fmla="*/ 516266 h 1135063"/>
              <a:gd name="T18" fmla="*/ 850845 w 1430338"/>
              <a:gd name="T19" fmla="*/ 468871 h 1135063"/>
              <a:gd name="T20" fmla="*/ 1040693 w 1430338"/>
              <a:gd name="T21" fmla="*/ 486078 h 1135063"/>
              <a:gd name="T22" fmla="*/ 1158404 w 1430338"/>
              <a:gd name="T23" fmla="*/ 522304 h 1135063"/>
              <a:gd name="T24" fmla="*/ 1182551 w 1430338"/>
              <a:gd name="T25" fmla="*/ 492116 h 1135063"/>
              <a:gd name="T26" fmla="*/ 1145427 w 1430338"/>
              <a:gd name="T27" fmla="*/ 453475 h 1135063"/>
              <a:gd name="T28" fmla="*/ 921774 w 1430338"/>
              <a:gd name="T29" fmla="*/ 403363 h 1135063"/>
              <a:gd name="T30" fmla="*/ 344080 w 1430338"/>
              <a:gd name="T31" fmla="*/ 232197 h 1135063"/>
              <a:gd name="T32" fmla="*/ 417122 w 1430338"/>
              <a:gd name="T33" fmla="*/ 337252 h 1135063"/>
              <a:gd name="T34" fmla="*/ 594595 w 1430338"/>
              <a:gd name="T35" fmla="*/ 347214 h 1135063"/>
              <a:gd name="T36" fmla="*/ 924792 w 1430338"/>
              <a:gd name="T37" fmla="*/ 309781 h 1135063"/>
              <a:gd name="T38" fmla="*/ 1168365 w 1430338"/>
              <a:gd name="T39" fmla="*/ 345101 h 1135063"/>
              <a:gd name="T40" fmla="*/ 1376625 w 1430338"/>
              <a:gd name="T41" fmla="*/ 428721 h 1135063"/>
              <a:gd name="T42" fmla="*/ 1535989 w 1430338"/>
              <a:gd name="T43" fmla="*/ 550680 h 1135063"/>
              <a:gd name="T44" fmla="*/ 1633479 w 1430338"/>
              <a:gd name="T45" fmla="*/ 701922 h 1135063"/>
              <a:gd name="T46" fmla="*/ 1656045 w 1430338"/>
              <a:gd name="T47" fmla="*/ 865270 h 1135063"/>
              <a:gd name="T48" fmla="*/ 1722450 w 1430338"/>
              <a:gd name="T49" fmla="*/ 891502 h 1135063"/>
              <a:gd name="T50" fmla="*/ 1684733 w 1430338"/>
              <a:gd name="T51" fmla="*/ 828664 h 1135063"/>
              <a:gd name="T52" fmla="*/ 1718830 w 1430338"/>
              <a:gd name="T53" fmla="*/ 767951 h 1135063"/>
              <a:gd name="T54" fmla="*/ 1789737 w 1430338"/>
              <a:gd name="T55" fmla="*/ 757326 h 1135063"/>
              <a:gd name="T56" fmla="*/ 1839221 w 1430338"/>
              <a:gd name="T57" fmla="*/ 821986 h 1135063"/>
              <a:gd name="T58" fmla="*/ 1880861 w 1430338"/>
              <a:gd name="T59" fmla="*/ 841110 h 1135063"/>
              <a:gd name="T60" fmla="*/ 1903491 w 1430338"/>
              <a:gd name="T61" fmla="*/ 861753 h 1135063"/>
              <a:gd name="T62" fmla="*/ 1784909 w 1430338"/>
              <a:gd name="T63" fmla="*/ 912752 h 1135063"/>
              <a:gd name="T64" fmla="*/ 1708268 w 1430338"/>
              <a:gd name="T65" fmla="*/ 924590 h 1135063"/>
              <a:gd name="T66" fmla="*/ 1641930 w 1430338"/>
              <a:gd name="T67" fmla="*/ 938596 h 1135063"/>
              <a:gd name="T68" fmla="*/ 1555305 w 1430338"/>
              <a:gd name="T69" fmla="*/ 1093460 h 1135063"/>
              <a:gd name="T70" fmla="*/ 1404695 w 1430338"/>
              <a:gd name="T71" fmla="*/ 1220551 h 1135063"/>
              <a:gd name="T72" fmla="*/ 1114640 w 1430338"/>
              <a:gd name="T73" fmla="*/ 1333454 h 1135063"/>
              <a:gd name="T74" fmla="*/ 868050 w 1430338"/>
              <a:gd name="T75" fmla="*/ 1357000 h 1135063"/>
              <a:gd name="T76" fmla="*/ 657552 w 1430338"/>
              <a:gd name="T77" fmla="*/ 1333987 h 1135063"/>
              <a:gd name="T78" fmla="*/ 370339 w 1430338"/>
              <a:gd name="T79" fmla="*/ 1223570 h 1135063"/>
              <a:gd name="T80" fmla="*/ 234518 w 1430338"/>
              <a:gd name="T81" fmla="*/ 1115497 h 1135063"/>
              <a:gd name="T82" fmla="*/ 145782 w 1430338"/>
              <a:gd name="T83" fmla="*/ 984482 h 1135063"/>
              <a:gd name="T84" fmla="*/ 46179 w 1430338"/>
              <a:gd name="T85" fmla="*/ 962445 h 1135063"/>
              <a:gd name="T86" fmla="*/ 10564 w 1430338"/>
              <a:gd name="T87" fmla="*/ 915351 h 1135063"/>
              <a:gd name="T88" fmla="*/ 7847 w 1430338"/>
              <a:gd name="T89" fmla="*/ 760789 h 1135063"/>
              <a:gd name="T90" fmla="*/ 43765 w 1430338"/>
              <a:gd name="T91" fmla="*/ 703733 h 1135063"/>
              <a:gd name="T92" fmla="*/ 147592 w 1430338"/>
              <a:gd name="T93" fmla="*/ 676866 h 1135063"/>
              <a:gd name="T94" fmla="*/ 297600 w 1430338"/>
              <a:gd name="T95" fmla="*/ 493021 h 1135063"/>
              <a:gd name="T96" fmla="*/ 313597 w 1430338"/>
              <a:gd name="T97" fmla="*/ 337554 h 1135063"/>
              <a:gd name="T98" fmla="*/ 277377 w 1430338"/>
              <a:gd name="T99" fmla="*/ 201104 h 1135063"/>
              <a:gd name="T100" fmla="*/ 930141 w 1430338"/>
              <a:gd name="T101" fmla="*/ 16216 h 1135063"/>
              <a:gd name="T102" fmla="*/ 988564 w 1430338"/>
              <a:gd name="T103" fmla="*/ 77176 h 1135063"/>
              <a:gd name="T104" fmla="*/ 999159 w 1430338"/>
              <a:gd name="T105" fmla="*/ 163661 h 1135063"/>
              <a:gd name="T106" fmla="*/ 957082 w 1430338"/>
              <a:gd name="T107" fmla="*/ 237233 h 1135063"/>
              <a:gd name="T108" fmla="*/ 878983 w 1430338"/>
              <a:gd name="T109" fmla="*/ 272068 h 1135063"/>
              <a:gd name="T110" fmla="*/ 793618 w 1430338"/>
              <a:gd name="T111" fmla="*/ 253149 h 1135063"/>
              <a:gd name="T112" fmla="*/ 737920 w 1430338"/>
              <a:gd name="T113" fmla="*/ 189487 h 1135063"/>
              <a:gd name="T114" fmla="*/ 731261 w 1430338"/>
              <a:gd name="T115" fmla="*/ 102401 h 1135063"/>
              <a:gd name="T116" fmla="*/ 777272 w 1430338"/>
              <a:gd name="T117" fmla="*/ 31231 h 1135063"/>
              <a:gd name="T118" fmla="*/ 857793 w 1430338"/>
              <a:gd name="T119" fmla="*/ 0 h 1135063"/>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430338" h="1135063">
                <a:moveTo>
                  <a:pt x="1328616" y="590905"/>
                </a:moveTo>
                <a:lnTo>
                  <a:pt x="1328389" y="591133"/>
                </a:lnTo>
                <a:lnTo>
                  <a:pt x="1322272" y="591589"/>
                </a:lnTo>
                <a:lnTo>
                  <a:pt x="1316835" y="592501"/>
                </a:lnTo>
                <a:lnTo>
                  <a:pt x="1311851" y="593641"/>
                </a:lnTo>
                <a:lnTo>
                  <a:pt x="1307773" y="595009"/>
                </a:lnTo>
                <a:lnTo>
                  <a:pt x="1304374" y="596833"/>
                </a:lnTo>
                <a:lnTo>
                  <a:pt x="1301203" y="598657"/>
                </a:lnTo>
                <a:lnTo>
                  <a:pt x="1298711" y="600481"/>
                </a:lnTo>
                <a:lnTo>
                  <a:pt x="1296445" y="602533"/>
                </a:lnTo>
                <a:lnTo>
                  <a:pt x="1294633" y="604813"/>
                </a:lnTo>
                <a:lnTo>
                  <a:pt x="1293047" y="607093"/>
                </a:lnTo>
                <a:lnTo>
                  <a:pt x="1291687" y="609373"/>
                </a:lnTo>
                <a:lnTo>
                  <a:pt x="1290781" y="611653"/>
                </a:lnTo>
                <a:lnTo>
                  <a:pt x="1289648" y="614389"/>
                </a:lnTo>
                <a:lnTo>
                  <a:pt x="1289195" y="616897"/>
                </a:lnTo>
                <a:lnTo>
                  <a:pt x="1288969" y="619633"/>
                </a:lnTo>
                <a:lnTo>
                  <a:pt x="1288969" y="622369"/>
                </a:lnTo>
                <a:lnTo>
                  <a:pt x="1288969" y="625104"/>
                </a:lnTo>
                <a:lnTo>
                  <a:pt x="1289195" y="627612"/>
                </a:lnTo>
                <a:lnTo>
                  <a:pt x="1289648" y="630348"/>
                </a:lnTo>
                <a:lnTo>
                  <a:pt x="1290555" y="632856"/>
                </a:lnTo>
                <a:lnTo>
                  <a:pt x="1291008" y="634224"/>
                </a:lnTo>
                <a:lnTo>
                  <a:pt x="1291687" y="635592"/>
                </a:lnTo>
                <a:lnTo>
                  <a:pt x="1292820" y="637416"/>
                </a:lnTo>
                <a:lnTo>
                  <a:pt x="1294406" y="639240"/>
                </a:lnTo>
                <a:lnTo>
                  <a:pt x="1295992" y="641292"/>
                </a:lnTo>
                <a:lnTo>
                  <a:pt x="1298484" y="643572"/>
                </a:lnTo>
                <a:lnTo>
                  <a:pt x="1300976" y="645624"/>
                </a:lnTo>
                <a:lnTo>
                  <a:pt x="1303695" y="647448"/>
                </a:lnTo>
                <a:lnTo>
                  <a:pt x="1306867" y="649500"/>
                </a:lnTo>
                <a:lnTo>
                  <a:pt x="1310491" y="651324"/>
                </a:lnTo>
                <a:lnTo>
                  <a:pt x="1314343" y="652920"/>
                </a:lnTo>
                <a:lnTo>
                  <a:pt x="1318421" y="654516"/>
                </a:lnTo>
                <a:lnTo>
                  <a:pt x="1322952" y="655427"/>
                </a:lnTo>
                <a:lnTo>
                  <a:pt x="1327709" y="656567"/>
                </a:lnTo>
                <a:lnTo>
                  <a:pt x="1332920" y="657023"/>
                </a:lnTo>
                <a:lnTo>
                  <a:pt x="1338584" y="657023"/>
                </a:lnTo>
                <a:lnTo>
                  <a:pt x="1340170" y="657023"/>
                </a:lnTo>
                <a:lnTo>
                  <a:pt x="1342209" y="655199"/>
                </a:lnTo>
                <a:lnTo>
                  <a:pt x="1344248" y="653376"/>
                </a:lnTo>
                <a:lnTo>
                  <a:pt x="1346287" y="651324"/>
                </a:lnTo>
                <a:lnTo>
                  <a:pt x="1347646" y="649272"/>
                </a:lnTo>
                <a:lnTo>
                  <a:pt x="1349459" y="647220"/>
                </a:lnTo>
                <a:lnTo>
                  <a:pt x="1350818" y="645168"/>
                </a:lnTo>
                <a:lnTo>
                  <a:pt x="1353083" y="640836"/>
                </a:lnTo>
                <a:lnTo>
                  <a:pt x="1354896" y="636504"/>
                </a:lnTo>
                <a:lnTo>
                  <a:pt x="1356255" y="631716"/>
                </a:lnTo>
                <a:lnTo>
                  <a:pt x="1356935" y="627384"/>
                </a:lnTo>
                <a:lnTo>
                  <a:pt x="1357161" y="622825"/>
                </a:lnTo>
                <a:lnTo>
                  <a:pt x="1356935" y="619405"/>
                </a:lnTo>
                <a:lnTo>
                  <a:pt x="1356708" y="616441"/>
                </a:lnTo>
                <a:lnTo>
                  <a:pt x="1355802" y="613021"/>
                </a:lnTo>
                <a:lnTo>
                  <a:pt x="1355122" y="610285"/>
                </a:lnTo>
                <a:lnTo>
                  <a:pt x="1354216" y="607321"/>
                </a:lnTo>
                <a:lnTo>
                  <a:pt x="1352630" y="604813"/>
                </a:lnTo>
                <a:lnTo>
                  <a:pt x="1351044" y="602305"/>
                </a:lnTo>
                <a:lnTo>
                  <a:pt x="1349459" y="600025"/>
                </a:lnTo>
                <a:lnTo>
                  <a:pt x="1347646" y="598201"/>
                </a:lnTo>
                <a:lnTo>
                  <a:pt x="1345607" y="596377"/>
                </a:lnTo>
                <a:lnTo>
                  <a:pt x="1343342" y="594781"/>
                </a:lnTo>
                <a:lnTo>
                  <a:pt x="1341076" y="593413"/>
                </a:lnTo>
                <a:lnTo>
                  <a:pt x="1338811" y="592501"/>
                </a:lnTo>
                <a:lnTo>
                  <a:pt x="1335865" y="591589"/>
                </a:lnTo>
                <a:lnTo>
                  <a:pt x="1333147" y="591133"/>
                </a:lnTo>
                <a:lnTo>
                  <a:pt x="1330202" y="590905"/>
                </a:lnTo>
                <a:lnTo>
                  <a:pt x="1328616" y="590905"/>
                </a:lnTo>
                <a:close/>
                <a:moveTo>
                  <a:pt x="668077" y="302493"/>
                </a:moveTo>
                <a:lnTo>
                  <a:pt x="656520" y="302720"/>
                </a:lnTo>
                <a:lnTo>
                  <a:pt x="644962" y="302946"/>
                </a:lnTo>
                <a:lnTo>
                  <a:pt x="634084" y="303400"/>
                </a:lnTo>
                <a:lnTo>
                  <a:pt x="622980" y="304533"/>
                </a:lnTo>
                <a:lnTo>
                  <a:pt x="612329" y="305214"/>
                </a:lnTo>
                <a:lnTo>
                  <a:pt x="601904" y="306574"/>
                </a:lnTo>
                <a:lnTo>
                  <a:pt x="591479" y="307934"/>
                </a:lnTo>
                <a:lnTo>
                  <a:pt x="581508" y="309295"/>
                </a:lnTo>
                <a:lnTo>
                  <a:pt x="571990" y="310882"/>
                </a:lnTo>
                <a:lnTo>
                  <a:pt x="562699" y="312696"/>
                </a:lnTo>
                <a:lnTo>
                  <a:pt x="544796" y="316323"/>
                </a:lnTo>
                <a:lnTo>
                  <a:pt x="528252" y="320404"/>
                </a:lnTo>
                <a:lnTo>
                  <a:pt x="513069" y="324259"/>
                </a:lnTo>
                <a:lnTo>
                  <a:pt x="499245" y="328340"/>
                </a:lnTo>
                <a:lnTo>
                  <a:pt x="487234" y="332421"/>
                </a:lnTo>
                <a:lnTo>
                  <a:pt x="476583" y="336275"/>
                </a:lnTo>
                <a:lnTo>
                  <a:pt x="467518" y="339449"/>
                </a:lnTo>
                <a:lnTo>
                  <a:pt x="455054" y="344664"/>
                </a:lnTo>
                <a:lnTo>
                  <a:pt x="450521" y="346705"/>
                </a:lnTo>
                <a:lnTo>
                  <a:pt x="448029" y="348065"/>
                </a:lnTo>
                <a:lnTo>
                  <a:pt x="445989" y="349199"/>
                </a:lnTo>
                <a:lnTo>
                  <a:pt x="444403" y="350786"/>
                </a:lnTo>
                <a:lnTo>
                  <a:pt x="442590" y="352599"/>
                </a:lnTo>
                <a:lnTo>
                  <a:pt x="441230" y="354413"/>
                </a:lnTo>
                <a:lnTo>
                  <a:pt x="439870" y="356454"/>
                </a:lnTo>
                <a:lnTo>
                  <a:pt x="438737" y="358494"/>
                </a:lnTo>
                <a:lnTo>
                  <a:pt x="437831" y="360535"/>
                </a:lnTo>
                <a:lnTo>
                  <a:pt x="437151" y="362802"/>
                </a:lnTo>
                <a:lnTo>
                  <a:pt x="436698" y="365069"/>
                </a:lnTo>
                <a:lnTo>
                  <a:pt x="436471" y="367337"/>
                </a:lnTo>
                <a:lnTo>
                  <a:pt x="436471" y="369831"/>
                </a:lnTo>
                <a:lnTo>
                  <a:pt x="436698" y="372325"/>
                </a:lnTo>
                <a:lnTo>
                  <a:pt x="437151" y="374592"/>
                </a:lnTo>
                <a:lnTo>
                  <a:pt x="437831" y="376859"/>
                </a:lnTo>
                <a:lnTo>
                  <a:pt x="438964" y="379126"/>
                </a:lnTo>
                <a:lnTo>
                  <a:pt x="440777" y="382301"/>
                </a:lnTo>
                <a:lnTo>
                  <a:pt x="442816" y="385021"/>
                </a:lnTo>
                <a:lnTo>
                  <a:pt x="445309" y="387515"/>
                </a:lnTo>
                <a:lnTo>
                  <a:pt x="447802" y="389556"/>
                </a:lnTo>
                <a:lnTo>
                  <a:pt x="450975" y="390916"/>
                </a:lnTo>
                <a:lnTo>
                  <a:pt x="453921" y="392277"/>
                </a:lnTo>
                <a:lnTo>
                  <a:pt x="457320" y="392730"/>
                </a:lnTo>
                <a:lnTo>
                  <a:pt x="460719" y="392957"/>
                </a:lnTo>
                <a:lnTo>
                  <a:pt x="463439" y="392957"/>
                </a:lnTo>
                <a:lnTo>
                  <a:pt x="465932" y="392503"/>
                </a:lnTo>
                <a:lnTo>
                  <a:pt x="468878" y="391823"/>
                </a:lnTo>
                <a:lnTo>
                  <a:pt x="471144" y="390690"/>
                </a:lnTo>
                <a:lnTo>
                  <a:pt x="471824" y="390463"/>
                </a:lnTo>
                <a:lnTo>
                  <a:pt x="478396" y="387742"/>
                </a:lnTo>
                <a:lnTo>
                  <a:pt x="491087" y="382754"/>
                </a:lnTo>
                <a:lnTo>
                  <a:pt x="499472" y="379807"/>
                </a:lnTo>
                <a:lnTo>
                  <a:pt x="509443" y="376406"/>
                </a:lnTo>
                <a:lnTo>
                  <a:pt x="520774" y="372778"/>
                </a:lnTo>
                <a:lnTo>
                  <a:pt x="533238" y="369151"/>
                </a:lnTo>
                <a:lnTo>
                  <a:pt x="546835" y="365976"/>
                </a:lnTo>
                <a:lnTo>
                  <a:pt x="561339" y="362575"/>
                </a:lnTo>
                <a:lnTo>
                  <a:pt x="576976" y="359628"/>
                </a:lnTo>
                <a:lnTo>
                  <a:pt x="593519" y="356681"/>
                </a:lnTo>
                <a:lnTo>
                  <a:pt x="611195" y="354413"/>
                </a:lnTo>
                <a:lnTo>
                  <a:pt x="620260" y="353733"/>
                </a:lnTo>
                <a:lnTo>
                  <a:pt x="629325" y="352599"/>
                </a:lnTo>
                <a:lnTo>
                  <a:pt x="638843" y="352146"/>
                </a:lnTo>
                <a:lnTo>
                  <a:pt x="648588" y="351693"/>
                </a:lnTo>
                <a:lnTo>
                  <a:pt x="658333" y="351239"/>
                </a:lnTo>
                <a:lnTo>
                  <a:pt x="668077" y="351239"/>
                </a:lnTo>
                <a:lnTo>
                  <a:pt x="678728" y="351239"/>
                </a:lnTo>
                <a:lnTo>
                  <a:pt x="689833" y="351919"/>
                </a:lnTo>
                <a:lnTo>
                  <a:pt x="700711" y="352373"/>
                </a:lnTo>
                <a:lnTo>
                  <a:pt x="712042" y="353053"/>
                </a:lnTo>
                <a:lnTo>
                  <a:pt x="723146" y="354413"/>
                </a:lnTo>
                <a:lnTo>
                  <a:pt x="734704" y="356000"/>
                </a:lnTo>
                <a:lnTo>
                  <a:pt x="746261" y="357814"/>
                </a:lnTo>
                <a:lnTo>
                  <a:pt x="757819" y="359855"/>
                </a:lnTo>
                <a:lnTo>
                  <a:pt x="769603" y="362349"/>
                </a:lnTo>
                <a:lnTo>
                  <a:pt x="781387" y="365069"/>
                </a:lnTo>
                <a:lnTo>
                  <a:pt x="793398" y="368470"/>
                </a:lnTo>
                <a:lnTo>
                  <a:pt x="804956" y="372098"/>
                </a:lnTo>
                <a:lnTo>
                  <a:pt x="816967" y="376179"/>
                </a:lnTo>
                <a:lnTo>
                  <a:pt x="828978" y="380487"/>
                </a:lnTo>
                <a:lnTo>
                  <a:pt x="841215" y="385248"/>
                </a:lnTo>
                <a:lnTo>
                  <a:pt x="853453" y="390690"/>
                </a:lnTo>
                <a:lnTo>
                  <a:pt x="855719" y="391823"/>
                </a:lnTo>
                <a:lnTo>
                  <a:pt x="857985" y="392503"/>
                </a:lnTo>
                <a:lnTo>
                  <a:pt x="860251" y="392730"/>
                </a:lnTo>
                <a:lnTo>
                  <a:pt x="862518" y="392957"/>
                </a:lnTo>
                <a:lnTo>
                  <a:pt x="865237" y="392957"/>
                </a:lnTo>
                <a:lnTo>
                  <a:pt x="867503" y="392730"/>
                </a:lnTo>
                <a:lnTo>
                  <a:pt x="869769" y="392277"/>
                </a:lnTo>
                <a:lnTo>
                  <a:pt x="871809" y="391596"/>
                </a:lnTo>
                <a:lnTo>
                  <a:pt x="874075" y="390690"/>
                </a:lnTo>
                <a:lnTo>
                  <a:pt x="876115" y="389556"/>
                </a:lnTo>
                <a:lnTo>
                  <a:pt x="877928" y="388196"/>
                </a:lnTo>
                <a:lnTo>
                  <a:pt x="879967" y="386608"/>
                </a:lnTo>
                <a:lnTo>
                  <a:pt x="881554" y="385021"/>
                </a:lnTo>
                <a:lnTo>
                  <a:pt x="883140" y="382981"/>
                </a:lnTo>
                <a:lnTo>
                  <a:pt x="884273" y="380940"/>
                </a:lnTo>
                <a:lnTo>
                  <a:pt x="885633" y="378900"/>
                </a:lnTo>
                <a:lnTo>
                  <a:pt x="886539" y="376632"/>
                </a:lnTo>
                <a:lnTo>
                  <a:pt x="887219" y="374365"/>
                </a:lnTo>
                <a:lnTo>
                  <a:pt x="887672" y="371871"/>
                </a:lnTo>
                <a:lnTo>
                  <a:pt x="887899" y="369604"/>
                </a:lnTo>
                <a:lnTo>
                  <a:pt x="887672" y="367110"/>
                </a:lnTo>
                <a:lnTo>
                  <a:pt x="887446" y="364843"/>
                </a:lnTo>
                <a:lnTo>
                  <a:pt x="886766" y="362575"/>
                </a:lnTo>
                <a:lnTo>
                  <a:pt x="886313" y="360308"/>
                </a:lnTo>
                <a:lnTo>
                  <a:pt x="885406" y="358268"/>
                </a:lnTo>
                <a:lnTo>
                  <a:pt x="884273" y="356000"/>
                </a:lnTo>
                <a:lnTo>
                  <a:pt x="883140" y="354187"/>
                </a:lnTo>
                <a:lnTo>
                  <a:pt x="881554" y="352373"/>
                </a:lnTo>
                <a:lnTo>
                  <a:pt x="879741" y="350559"/>
                </a:lnTo>
                <a:lnTo>
                  <a:pt x="877928" y="348972"/>
                </a:lnTo>
                <a:lnTo>
                  <a:pt x="875888" y="347838"/>
                </a:lnTo>
                <a:lnTo>
                  <a:pt x="873622" y="346478"/>
                </a:lnTo>
                <a:lnTo>
                  <a:pt x="860025" y="340583"/>
                </a:lnTo>
                <a:lnTo>
                  <a:pt x="846654" y="335142"/>
                </a:lnTo>
                <a:lnTo>
                  <a:pt x="833510" y="330154"/>
                </a:lnTo>
                <a:lnTo>
                  <a:pt x="819913" y="325846"/>
                </a:lnTo>
                <a:lnTo>
                  <a:pt x="806542" y="321765"/>
                </a:lnTo>
                <a:lnTo>
                  <a:pt x="793625" y="318137"/>
                </a:lnTo>
                <a:lnTo>
                  <a:pt x="780254" y="314736"/>
                </a:lnTo>
                <a:lnTo>
                  <a:pt x="767110" y="312242"/>
                </a:lnTo>
                <a:lnTo>
                  <a:pt x="754420" y="309521"/>
                </a:lnTo>
                <a:lnTo>
                  <a:pt x="741729" y="307481"/>
                </a:lnTo>
                <a:lnTo>
                  <a:pt x="728811" y="306121"/>
                </a:lnTo>
                <a:lnTo>
                  <a:pt x="716574" y="304760"/>
                </a:lnTo>
                <a:lnTo>
                  <a:pt x="704110" y="303853"/>
                </a:lnTo>
                <a:lnTo>
                  <a:pt x="692099" y="302946"/>
                </a:lnTo>
                <a:lnTo>
                  <a:pt x="680088" y="302720"/>
                </a:lnTo>
                <a:lnTo>
                  <a:pt x="668077" y="302493"/>
                </a:lnTo>
                <a:close/>
                <a:moveTo>
                  <a:pt x="212343" y="150813"/>
                </a:moveTo>
                <a:lnTo>
                  <a:pt x="217102" y="150813"/>
                </a:lnTo>
                <a:lnTo>
                  <a:pt x="221408" y="151493"/>
                </a:lnTo>
                <a:lnTo>
                  <a:pt x="225941" y="152853"/>
                </a:lnTo>
                <a:lnTo>
                  <a:pt x="230473" y="154667"/>
                </a:lnTo>
                <a:lnTo>
                  <a:pt x="235232" y="156708"/>
                </a:lnTo>
                <a:lnTo>
                  <a:pt x="239764" y="159428"/>
                </a:lnTo>
                <a:lnTo>
                  <a:pt x="244297" y="162603"/>
                </a:lnTo>
                <a:lnTo>
                  <a:pt x="249056" y="166003"/>
                </a:lnTo>
                <a:lnTo>
                  <a:pt x="253815" y="169858"/>
                </a:lnTo>
                <a:lnTo>
                  <a:pt x="258347" y="174392"/>
                </a:lnTo>
                <a:lnTo>
                  <a:pt x="263106" y="178927"/>
                </a:lnTo>
                <a:lnTo>
                  <a:pt x="267639" y="183688"/>
                </a:lnTo>
                <a:lnTo>
                  <a:pt x="272171" y="189130"/>
                </a:lnTo>
                <a:lnTo>
                  <a:pt x="276930" y="194798"/>
                </a:lnTo>
                <a:lnTo>
                  <a:pt x="281236" y="200466"/>
                </a:lnTo>
                <a:lnTo>
                  <a:pt x="285768" y="206588"/>
                </a:lnTo>
                <a:lnTo>
                  <a:pt x="289848" y="212709"/>
                </a:lnTo>
                <a:lnTo>
                  <a:pt x="294153" y="219057"/>
                </a:lnTo>
                <a:lnTo>
                  <a:pt x="298232" y="225633"/>
                </a:lnTo>
                <a:lnTo>
                  <a:pt x="302085" y="232434"/>
                </a:lnTo>
                <a:lnTo>
                  <a:pt x="305938" y="239236"/>
                </a:lnTo>
                <a:lnTo>
                  <a:pt x="309790" y="246265"/>
                </a:lnTo>
                <a:lnTo>
                  <a:pt x="313189" y="253293"/>
                </a:lnTo>
                <a:lnTo>
                  <a:pt x="316815" y="260548"/>
                </a:lnTo>
                <a:lnTo>
                  <a:pt x="319761" y="267350"/>
                </a:lnTo>
                <a:lnTo>
                  <a:pt x="322934" y="274605"/>
                </a:lnTo>
                <a:lnTo>
                  <a:pt x="325654" y="281634"/>
                </a:lnTo>
                <a:lnTo>
                  <a:pt x="328146" y="288889"/>
                </a:lnTo>
                <a:lnTo>
                  <a:pt x="330413" y="296145"/>
                </a:lnTo>
                <a:lnTo>
                  <a:pt x="332452" y="302946"/>
                </a:lnTo>
                <a:lnTo>
                  <a:pt x="350355" y="294784"/>
                </a:lnTo>
                <a:lnTo>
                  <a:pt x="368938" y="287075"/>
                </a:lnTo>
                <a:lnTo>
                  <a:pt x="387521" y="279593"/>
                </a:lnTo>
                <a:lnTo>
                  <a:pt x="406784" y="273018"/>
                </a:lnTo>
                <a:lnTo>
                  <a:pt x="426500" y="266670"/>
                </a:lnTo>
                <a:lnTo>
                  <a:pt x="446442" y="260775"/>
                </a:lnTo>
                <a:lnTo>
                  <a:pt x="466838" y="255560"/>
                </a:lnTo>
                <a:lnTo>
                  <a:pt x="487461" y="250799"/>
                </a:lnTo>
                <a:lnTo>
                  <a:pt x="508763" y="246491"/>
                </a:lnTo>
                <a:lnTo>
                  <a:pt x="530292" y="242637"/>
                </a:lnTo>
                <a:lnTo>
                  <a:pt x="552047" y="239463"/>
                </a:lnTo>
                <a:lnTo>
                  <a:pt x="574030" y="236742"/>
                </a:lnTo>
                <a:lnTo>
                  <a:pt x="596238" y="234702"/>
                </a:lnTo>
                <a:lnTo>
                  <a:pt x="618674" y="233115"/>
                </a:lnTo>
                <a:lnTo>
                  <a:pt x="641336" y="232434"/>
                </a:lnTo>
                <a:lnTo>
                  <a:pt x="652894" y="232208"/>
                </a:lnTo>
                <a:lnTo>
                  <a:pt x="664678" y="232208"/>
                </a:lnTo>
                <a:lnTo>
                  <a:pt x="679408" y="232208"/>
                </a:lnTo>
                <a:lnTo>
                  <a:pt x="694365" y="232661"/>
                </a:lnTo>
                <a:lnTo>
                  <a:pt x="709096" y="233115"/>
                </a:lnTo>
                <a:lnTo>
                  <a:pt x="724052" y="234248"/>
                </a:lnTo>
                <a:lnTo>
                  <a:pt x="738556" y="235155"/>
                </a:lnTo>
                <a:lnTo>
                  <a:pt x="752833" y="236515"/>
                </a:lnTo>
                <a:lnTo>
                  <a:pt x="767110" y="238329"/>
                </a:lnTo>
                <a:lnTo>
                  <a:pt x="781614" y="240143"/>
                </a:lnTo>
                <a:lnTo>
                  <a:pt x="795665" y="242184"/>
                </a:lnTo>
                <a:lnTo>
                  <a:pt x="809715" y="244451"/>
                </a:lnTo>
                <a:lnTo>
                  <a:pt x="823539" y="246945"/>
                </a:lnTo>
                <a:lnTo>
                  <a:pt x="836909" y="249666"/>
                </a:lnTo>
                <a:lnTo>
                  <a:pt x="850507" y="252613"/>
                </a:lnTo>
                <a:lnTo>
                  <a:pt x="864104" y="255787"/>
                </a:lnTo>
                <a:lnTo>
                  <a:pt x="877248" y="259188"/>
                </a:lnTo>
                <a:lnTo>
                  <a:pt x="890392" y="263042"/>
                </a:lnTo>
                <a:lnTo>
                  <a:pt x="903309" y="266897"/>
                </a:lnTo>
                <a:lnTo>
                  <a:pt x="916000" y="270751"/>
                </a:lnTo>
                <a:lnTo>
                  <a:pt x="928464" y="275059"/>
                </a:lnTo>
                <a:lnTo>
                  <a:pt x="941155" y="279367"/>
                </a:lnTo>
                <a:lnTo>
                  <a:pt x="953392" y="284128"/>
                </a:lnTo>
                <a:lnTo>
                  <a:pt x="965403" y="288889"/>
                </a:lnTo>
                <a:lnTo>
                  <a:pt x="977188" y="294104"/>
                </a:lnTo>
                <a:lnTo>
                  <a:pt x="988972" y="299092"/>
                </a:lnTo>
                <a:lnTo>
                  <a:pt x="1000303" y="304533"/>
                </a:lnTo>
                <a:lnTo>
                  <a:pt x="1011634" y="310202"/>
                </a:lnTo>
                <a:lnTo>
                  <a:pt x="1022738" y="316096"/>
                </a:lnTo>
                <a:lnTo>
                  <a:pt x="1033616" y="321991"/>
                </a:lnTo>
                <a:lnTo>
                  <a:pt x="1044041" y="328113"/>
                </a:lnTo>
                <a:lnTo>
                  <a:pt x="1054692" y="334235"/>
                </a:lnTo>
                <a:lnTo>
                  <a:pt x="1064890" y="340583"/>
                </a:lnTo>
                <a:lnTo>
                  <a:pt x="1074861" y="347158"/>
                </a:lnTo>
                <a:lnTo>
                  <a:pt x="1084606" y="354187"/>
                </a:lnTo>
                <a:lnTo>
                  <a:pt x="1093897" y="360988"/>
                </a:lnTo>
                <a:lnTo>
                  <a:pt x="1103189" y="368017"/>
                </a:lnTo>
                <a:lnTo>
                  <a:pt x="1112027" y="375045"/>
                </a:lnTo>
                <a:lnTo>
                  <a:pt x="1120865" y="382527"/>
                </a:lnTo>
                <a:lnTo>
                  <a:pt x="1129477" y="390236"/>
                </a:lnTo>
                <a:lnTo>
                  <a:pt x="1137635" y="397718"/>
                </a:lnTo>
                <a:lnTo>
                  <a:pt x="1145567" y="405653"/>
                </a:lnTo>
                <a:lnTo>
                  <a:pt x="1153272" y="413589"/>
                </a:lnTo>
                <a:lnTo>
                  <a:pt x="1160750" y="421524"/>
                </a:lnTo>
                <a:lnTo>
                  <a:pt x="1167775" y="429687"/>
                </a:lnTo>
                <a:lnTo>
                  <a:pt x="1174574" y="438075"/>
                </a:lnTo>
                <a:lnTo>
                  <a:pt x="1181146" y="446464"/>
                </a:lnTo>
                <a:lnTo>
                  <a:pt x="1187265" y="454853"/>
                </a:lnTo>
                <a:lnTo>
                  <a:pt x="1193384" y="463696"/>
                </a:lnTo>
                <a:lnTo>
                  <a:pt x="1199049" y="472311"/>
                </a:lnTo>
                <a:lnTo>
                  <a:pt x="1204488" y="481380"/>
                </a:lnTo>
                <a:lnTo>
                  <a:pt x="1209474" y="490223"/>
                </a:lnTo>
                <a:lnTo>
                  <a:pt x="1214233" y="499518"/>
                </a:lnTo>
                <a:lnTo>
                  <a:pt x="1218539" y="508361"/>
                </a:lnTo>
                <a:lnTo>
                  <a:pt x="1222618" y="517883"/>
                </a:lnTo>
                <a:lnTo>
                  <a:pt x="1226471" y="527179"/>
                </a:lnTo>
                <a:lnTo>
                  <a:pt x="1229643" y="536475"/>
                </a:lnTo>
                <a:lnTo>
                  <a:pt x="1232816" y="546224"/>
                </a:lnTo>
                <a:lnTo>
                  <a:pt x="1235535" y="555973"/>
                </a:lnTo>
                <a:lnTo>
                  <a:pt x="1237802" y="565723"/>
                </a:lnTo>
                <a:lnTo>
                  <a:pt x="1240068" y="575472"/>
                </a:lnTo>
                <a:lnTo>
                  <a:pt x="1241427" y="585448"/>
                </a:lnTo>
                <a:lnTo>
                  <a:pt x="1243014" y="595424"/>
                </a:lnTo>
                <a:lnTo>
                  <a:pt x="1243694" y="605400"/>
                </a:lnTo>
                <a:lnTo>
                  <a:pt x="1244374" y="615376"/>
                </a:lnTo>
                <a:lnTo>
                  <a:pt x="1244600" y="625579"/>
                </a:lnTo>
                <a:lnTo>
                  <a:pt x="1244374" y="635781"/>
                </a:lnTo>
                <a:lnTo>
                  <a:pt x="1243694" y="645757"/>
                </a:lnTo>
                <a:lnTo>
                  <a:pt x="1243414" y="649862"/>
                </a:lnTo>
                <a:lnTo>
                  <a:pt x="1245017" y="651096"/>
                </a:lnTo>
                <a:lnTo>
                  <a:pt x="1249095" y="654288"/>
                </a:lnTo>
                <a:lnTo>
                  <a:pt x="1253400" y="657479"/>
                </a:lnTo>
                <a:lnTo>
                  <a:pt x="1258611" y="660443"/>
                </a:lnTo>
                <a:lnTo>
                  <a:pt x="1263821" y="663179"/>
                </a:lnTo>
                <a:lnTo>
                  <a:pt x="1269485" y="665687"/>
                </a:lnTo>
                <a:lnTo>
                  <a:pt x="1275602" y="668195"/>
                </a:lnTo>
                <a:lnTo>
                  <a:pt x="1281946" y="669563"/>
                </a:lnTo>
                <a:lnTo>
                  <a:pt x="1285571" y="670475"/>
                </a:lnTo>
                <a:lnTo>
                  <a:pt x="1288969" y="670703"/>
                </a:lnTo>
                <a:lnTo>
                  <a:pt x="1292594" y="671159"/>
                </a:lnTo>
                <a:lnTo>
                  <a:pt x="1295992" y="671159"/>
                </a:lnTo>
                <a:lnTo>
                  <a:pt x="1293273" y="669563"/>
                </a:lnTo>
                <a:lnTo>
                  <a:pt x="1290555" y="667739"/>
                </a:lnTo>
                <a:lnTo>
                  <a:pt x="1286024" y="664775"/>
                </a:lnTo>
                <a:lnTo>
                  <a:pt x="1282399" y="661583"/>
                </a:lnTo>
                <a:lnTo>
                  <a:pt x="1279000" y="658391"/>
                </a:lnTo>
                <a:lnTo>
                  <a:pt x="1275602" y="654744"/>
                </a:lnTo>
                <a:lnTo>
                  <a:pt x="1273110" y="651096"/>
                </a:lnTo>
                <a:lnTo>
                  <a:pt x="1270845" y="647448"/>
                </a:lnTo>
                <a:lnTo>
                  <a:pt x="1269032" y="643800"/>
                </a:lnTo>
                <a:lnTo>
                  <a:pt x="1267446" y="640152"/>
                </a:lnTo>
                <a:lnTo>
                  <a:pt x="1266540" y="635820"/>
                </a:lnTo>
                <a:lnTo>
                  <a:pt x="1265407" y="631488"/>
                </a:lnTo>
                <a:lnTo>
                  <a:pt x="1264954" y="626928"/>
                </a:lnTo>
                <a:lnTo>
                  <a:pt x="1264954" y="622369"/>
                </a:lnTo>
                <a:lnTo>
                  <a:pt x="1264954" y="617581"/>
                </a:lnTo>
                <a:lnTo>
                  <a:pt x="1265634" y="613021"/>
                </a:lnTo>
                <a:lnTo>
                  <a:pt x="1266767" y="608461"/>
                </a:lnTo>
                <a:lnTo>
                  <a:pt x="1267899" y="603445"/>
                </a:lnTo>
                <a:lnTo>
                  <a:pt x="1269938" y="598885"/>
                </a:lnTo>
                <a:lnTo>
                  <a:pt x="1272657" y="594325"/>
                </a:lnTo>
                <a:lnTo>
                  <a:pt x="1275602" y="589766"/>
                </a:lnTo>
                <a:lnTo>
                  <a:pt x="1279227" y="585662"/>
                </a:lnTo>
                <a:lnTo>
                  <a:pt x="1281266" y="583610"/>
                </a:lnTo>
                <a:lnTo>
                  <a:pt x="1283305" y="582014"/>
                </a:lnTo>
                <a:lnTo>
                  <a:pt x="1285571" y="580190"/>
                </a:lnTo>
                <a:lnTo>
                  <a:pt x="1288063" y="578366"/>
                </a:lnTo>
                <a:lnTo>
                  <a:pt x="1290555" y="576770"/>
                </a:lnTo>
                <a:lnTo>
                  <a:pt x="1293273" y="575402"/>
                </a:lnTo>
                <a:lnTo>
                  <a:pt x="1295992" y="574034"/>
                </a:lnTo>
                <a:lnTo>
                  <a:pt x="1298937" y="572666"/>
                </a:lnTo>
                <a:lnTo>
                  <a:pt x="1305281" y="570614"/>
                </a:lnTo>
                <a:lnTo>
                  <a:pt x="1311851" y="568790"/>
                </a:lnTo>
                <a:lnTo>
                  <a:pt x="1319327" y="567422"/>
                </a:lnTo>
                <a:lnTo>
                  <a:pt x="1327030" y="566966"/>
                </a:lnTo>
                <a:lnTo>
                  <a:pt x="1330202" y="566738"/>
                </a:lnTo>
                <a:lnTo>
                  <a:pt x="1332920" y="566738"/>
                </a:lnTo>
                <a:lnTo>
                  <a:pt x="1335639" y="566966"/>
                </a:lnTo>
                <a:lnTo>
                  <a:pt x="1338584" y="567422"/>
                </a:lnTo>
                <a:lnTo>
                  <a:pt x="1341303" y="568106"/>
                </a:lnTo>
                <a:lnTo>
                  <a:pt x="1343795" y="568790"/>
                </a:lnTo>
                <a:lnTo>
                  <a:pt x="1346513" y="569474"/>
                </a:lnTo>
                <a:lnTo>
                  <a:pt x="1351498" y="571526"/>
                </a:lnTo>
                <a:lnTo>
                  <a:pt x="1356255" y="574262"/>
                </a:lnTo>
                <a:lnTo>
                  <a:pt x="1360560" y="577226"/>
                </a:lnTo>
                <a:lnTo>
                  <a:pt x="1364411" y="580646"/>
                </a:lnTo>
                <a:lnTo>
                  <a:pt x="1367809" y="584522"/>
                </a:lnTo>
                <a:lnTo>
                  <a:pt x="1370981" y="588626"/>
                </a:lnTo>
                <a:lnTo>
                  <a:pt x="1373700" y="592957"/>
                </a:lnTo>
                <a:lnTo>
                  <a:pt x="1375739" y="597289"/>
                </a:lnTo>
                <a:lnTo>
                  <a:pt x="1377778" y="602305"/>
                </a:lnTo>
                <a:lnTo>
                  <a:pt x="1379137" y="607093"/>
                </a:lnTo>
                <a:lnTo>
                  <a:pt x="1380496" y="612337"/>
                </a:lnTo>
                <a:lnTo>
                  <a:pt x="1380949" y="617353"/>
                </a:lnTo>
                <a:lnTo>
                  <a:pt x="1381176" y="622825"/>
                </a:lnTo>
                <a:lnTo>
                  <a:pt x="1381176" y="626244"/>
                </a:lnTo>
                <a:lnTo>
                  <a:pt x="1380949" y="629664"/>
                </a:lnTo>
                <a:lnTo>
                  <a:pt x="1380496" y="633084"/>
                </a:lnTo>
                <a:lnTo>
                  <a:pt x="1379590" y="636504"/>
                </a:lnTo>
                <a:lnTo>
                  <a:pt x="1378911" y="640152"/>
                </a:lnTo>
                <a:lnTo>
                  <a:pt x="1377778" y="643344"/>
                </a:lnTo>
                <a:lnTo>
                  <a:pt x="1376645" y="646764"/>
                </a:lnTo>
                <a:lnTo>
                  <a:pt x="1375286" y="650184"/>
                </a:lnTo>
                <a:lnTo>
                  <a:pt x="1383668" y="646764"/>
                </a:lnTo>
                <a:lnTo>
                  <a:pt x="1392730" y="642660"/>
                </a:lnTo>
                <a:lnTo>
                  <a:pt x="1402246" y="637644"/>
                </a:lnTo>
                <a:lnTo>
                  <a:pt x="1412214" y="631716"/>
                </a:lnTo>
                <a:lnTo>
                  <a:pt x="1414253" y="630804"/>
                </a:lnTo>
                <a:lnTo>
                  <a:pt x="1416518" y="630348"/>
                </a:lnTo>
                <a:lnTo>
                  <a:pt x="1418784" y="630348"/>
                </a:lnTo>
                <a:lnTo>
                  <a:pt x="1421049" y="630576"/>
                </a:lnTo>
                <a:lnTo>
                  <a:pt x="1423315" y="631260"/>
                </a:lnTo>
                <a:lnTo>
                  <a:pt x="1425127" y="632400"/>
                </a:lnTo>
                <a:lnTo>
                  <a:pt x="1426940" y="633768"/>
                </a:lnTo>
                <a:lnTo>
                  <a:pt x="1428526" y="635820"/>
                </a:lnTo>
                <a:lnTo>
                  <a:pt x="1429432" y="638100"/>
                </a:lnTo>
                <a:lnTo>
                  <a:pt x="1430338" y="640380"/>
                </a:lnTo>
                <a:lnTo>
                  <a:pt x="1430338" y="642660"/>
                </a:lnTo>
                <a:lnTo>
                  <a:pt x="1430112" y="644940"/>
                </a:lnTo>
                <a:lnTo>
                  <a:pt x="1429205" y="647220"/>
                </a:lnTo>
                <a:lnTo>
                  <a:pt x="1428299" y="649272"/>
                </a:lnTo>
                <a:lnTo>
                  <a:pt x="1426713" y="651096"/>
                </a:lnTo>
                <a:lnTo>
                  <a:pt x="1424674" y="652692"/>
                </a:lnTo>
                <a:lnTo>
                  <a:pt x="1414026" y="658847"/>
                </a:lnTo>
                <a:lnTo>
                  <a:pt x="1403378" y="664319"/>
                </a:lnTo>
                <a:lnTo>
                  <a:pt x="1393410" y="668879"/>
                </a:lnTo>
                <a:lnTo>
                  <a:pt x="1383668" y="672755"/>
                </a:lnTo>
                <a:lnTo>
                  <a:pt x="1374379" y="675719"/>
                </a:lnTo>
                <a:lnTo>
                  <a:pt x="1365317" y="678227"/>
                </a:lnTo>
                <a:lnTo>
                  <a:pt x="1356482" y="679823"/>
                </a:lnTo>
                <a:lnTo>
                  <a:pt x="1348326" y="680963"/>
                </a:lnTo>
                <a:lnTo>
                  <a:pt x="1344248" y="683243"/>
                </a:lnTo>
                <a:lnTo>
                  <a:pt x="1340170" y="685523"/>
                </a:lnTo>
                <a:lnTo>
                  <a:pt x="1335412" y="687346"/>
                </a:lnTo>
                <a:lnTo>
                  <a:pt x="1330881" y="689170"/>
                </a:lnTo>
                <a:lnTo>
                  <a:pt x="1326577" y="690766"/>
                </a:lnTo>
                <a:lnTo>
                  <a:pt x="1321819" y="691906"/>
                </a:lnTo>
                <a:lnTo>
                  <a:pt x="1317515" y="693046"/>
                </a:lnTo>
                <a:lnTo>
                  <a:pt x="1313437" y="693730"/>
                </a:lnTo>
                <a:lnTo>
                  <a:pt x="1309132" y="694642"/>
                </a:lnTo>
                <a:lnTo>
                  <a:pt x="1305054" y="694870"/>
                </a:lnTo>
                <a:lnTo>
                  <a:pt x="1300750" y="695326"/>
                </a:lnTo>
                <a:lnTo>
                  <a:pt x="1296672" y="695326"/>
                </a:lnTo>
                <a:lnTo>
                  <a:pt x="1291687" y="695098"/>
                </a:lnTo>
                <a:lnTo>
                  <a:pt x="1287156" y="694870"/>
                </a:lnTo>
                <a:lnTo>
                  <a:pt x="1282625" y="694414"/>
                </a:lnTo>
                <a:lnTo>
                  <a:pt x="1277868" y="693502"/>
                </a:lnTo>
                <a:lnTo>
                  <a:pt x="1273563" y="692590"/>
                </a:lnTo>
                <a:lnTo>
                  <a:pt x="1269259" y="691222"/>
                </a:lnTo>
                <a:lnTo>
                  <a:pt x="1265181" y="689854"/>
                </a:lnTo>
                <a:lnTo>
                  <a:pt x="1261329" y="688486"/>
                </a:lnTo>
                <a:lnTo>
                  <a:pt x="1257478" y="686891"/>
                </a:lnTo>
                <a:lnTo>
                  <a:pt x="1253626" y="685295"/>
                </a:lnTo>
                <a:lnTo>
                  <a:pt x="1246830" y="681419"/>
                </a:lnTo>
                <a:lnTo>
                  <a:pt x="1240713" y="677543"/>
                </a:lnTo>
                <a:lnTo>
                  <a:pt x="1239779" y="676928"/>
                </a:lnTo>
                <a:lnTo>
                  <a:pt x="1237802" y="685435"/>
                </a:lnTo>
                <a:lnTo>
                  <a:pt x="1235535" y="695184"/>
                </a:lnTo>
                <a:lnTo>
                  <a:pt x="1232816" y="704933"/>
                </a:lnTo>
                <a:lnTo>
                  <a:pt x="1229643" y="714456"/>
                </a:lnTo>
                <a:lnTo>
                  <a:pt x="1226471" y="723751"/>
                </a:lnTo>
                <a:lnTo>
                  <a:pt x="1222618" y="733274"/>
                </a:lnTo>
                <a:lnTo>
                  <a:pt x="1218539" y="742570"/>
                </a:lnTo>
                <a:lnTo>
                  <a:pt x="1214233" y="751639"/>
                </a:lnTo>
                <a:lnTo>
                  <a:pt x="1209474" y="760935"/>
                </a:lnTo>
                <a:lnTo>
                  <a:pt x="1204488" y="770004"/>
                </a:lnTo>
                <a:lnTo>
                  <a:pt x="1199049" y="778846"/>
                </a:lnTo>
                <a:lnTo>
                  <a:pt x="1193384" y="787462"/>
                </a:lnTo>
                <a:lnTo>
                  <a:pt x="1187265" y="796304"/>
                </a:lnTo>
                <a:lnTo>
                  <a:pt x="1181146" y="804693"/>
                </a:lnTo>
                <a:lnTo>
                  <a:pt x="1174574" y="813082"/>
                </a:lnTo>
                <a:lnTo>
                  <a:pt x="1167775" y="821244"/>
                </a:lnTo>
                <a:lnTo>
                  <a:pt x="1160750" y="829406"/>
                </a:lnTo>
                <a:lnTo>
                  <a:pt x="1153272" y="837795"/>
                </a:lnTo>
                <a:lnTo>
                  <a:pt x="1145567" y="845730"/>
                </a:lnTo>
                <a:lnTo>
                  <a:pt x="1137635" y="853212"/>
                </a:lnTo>
                <a:lnTo>
                  <a:pt x="1129477" y="860921"/>
                </a:lnTo>
                <a:lnTo>
                  <a:pt x="1120865" y="868630"/>
                </a:lnTo>
                <a:lnTo>
                  <a:pt x="1112027" y="875885"/>
                </a:lnTo>
                <a:lnTo>
                  <a:pt x="1103189" y="882914"/>
                </a:lnTo>
                <a:lnTo>
                  <a:pt x="1093897" y="890169"/>
                </a:lnTo>
                <a:lnTo>
                  <a:pt x="1084606" y="896971"/>
                </a:lnTo>
                <a:lnTo>
                  <a:pt x="1074861" y="903999"/>
                </a:lnTo>
                <a:lnTo>
                  <a:pt x="1064890" y="910347"/>
                </a:lnTo>
                <a:lnTo>
                  <a:pt x="1054692" y="916696"/>
                </a:lnTo>
                <a:lnTo>
                  <a:pt x="1044041" y="923044"/>
                </a:lnTo>
                <a:lnTo>
                  <a:pt x="1033616" y="929392"/>
                </a:lnTo>
                <a:lnTo>
                  <a:pt x="1022738" y="935287"/>
                </a:lnTo>
                <a:lnTo>
                  <a:pt x="1020762" y="936256"/>
                </a:lnTo>
                <a:lnTo>
                  <a:pt x="1020762" y="965314"/>
                </a:lnTo>
                <a:lnTo>
                  <a:pt x="1020762" y="1135063"/>
                </a:lnTo>
                <a:lnTo>
                  <a:pt x="949324" y="1092513"/>
                </a:lnTo>
                <a:lnTo>
                  <a:pt x="877887" y="1135063"/>
                </a:lnTo>
                <a:lnTo>
                  <a:pt x="877887" y="991566"/>
                </a:lnTo>
                <a:lnTo>
                  <a:pt x="877248" y="991742"/>
                </a:lnTo>
                <a:lnTo>
                  <a:pt x="864104" y="995370"/>
                </a:lnTo>
                <a:lnTo>
                  <a:pt x="850507" y="998317"/>
                </a:lnTo>
                <a:lnTo>
                  <a:pt x="836909" y="1001492"/>
                </a:lnTo>
                <a:lnTo>
                  <a:pt x="823539" y="1004212"/>
                </a:lnTo>
                <a:lnTo>
                  <a:pt x="809715" y="1006706"/>
                </a:lnTo>
                <a:lnTo>
                  <a:pt x="795665" y="1009200"/>
                </a:lnTo>
                <a:lnTo>
                  <a:pt x="781614" y="1011241"/>
                </a:lnTo>
                <a:lnTo>
                  <a:pt x="767110" y="1013055"/>
                </a:lnTo>
                <a:lnTo>
                  <a:pt x="752833" y="1014415"/>
                </a:lnTo>
                <a:lnTo>
                  <a:pt x="738556" y="1016002"/>
                </a:lnTo>
                <a:lnTo>
                  <a:pt x="724052" y="1017136"/>
                </a:lnTo>
                <a:lnTo>
                  <a:pt x="709096" y="1018043"/>
                </a:lnTo>
                <a:lnTo>
                  <a:pt x="694365" y="1018496"/>
                </a:lnTo>
                <a:lnTo>
                  <a:pt x="679408" y="1019176"/>
                </a:lnTo>
                <a:lnTo>
                  <a:pt x="664678" y="1019176"/>
                </a:lnTo>
                <a:lnTo>
                  <a:pt x="651761" y="1019176"/>
                </a:lnTo>
                <a:lnTo>
                  <a:pt x="638617" y="1018949"/>
                </a:lnTo>
                <a:lnTo>
                  <a:pt x="625473" y="1018269"/>
                </a:lnTo>
                <a:lnTo>
                  <a:pt x="612782" y="1017589"/>
                </a:lnTo>
                <a:lnTo>
                  <a:pt x="600091" y="1016682"/>
                </a:lnTo>
                <a:lnTo>
                  <a:pt x="587174" y="1015775"/>
                </a:lnTo>
                <a:lnTo>
                  <a:pt x="574710" y="1014415"/>
                </a:lnTo>
                <a:lnTo>
                  <a:pt x="562245" y="1013055"/>
                </a:lnTo>
                <a:lnTo>
                  <a:pt x="549781" y="1011468"/>
                </a:lnTo>
                <a:lnTo>
                  <a:pt x="537544" y="1009654"/>
                </a:lnTo>
                <a:lnTo>
                  <a:pt x="525306" y="1007613"/>
                </a:lnTo>
                <a:lnTo>
                  <a:pt x="513069" y="1005573"/>
                </a:lnTo>
                <a:lnTo>
                  <a:pt x="501058" y="1003305"/>
                </a:lnTo>
                <a:lnTo>
                  <a:pt x="493712" y="1001892"/>
                </a:lnTo>
                <a:lnTo>
                  <a:pt x="493712" y="1135063"/>
                </a:lnTo>
                <a:lnTo>
                  <a:pt x="422161" y="1092513"/>
                </a:lnTo>
                <a:lnTo>
                  <a:pt x="350837" y="1135063"/>
                </a:lnTo>
                <a:lnTo>
                  <a:pt x="350837" y="965314"/>
                </a:lnTo>
                <a:lnTo>
                  <a:pt x="350837" y="956546"/>
                </a:lnTo>
                <a:lnTo>
                  <a:pt x="345596" y="954332"/>
                </a:lnTo>
                <a:lnTo>
                  <a:pt x="335398" y="949798"/>
                </a:lnTo>
                <a:lnTo>
                  <a:pt x="325654" y="944810"/>
                </a:lnTo>
                <a:lnTo>
                  <a:pt x="315682" y="940049"/>
                </a:lnTo>
                <a:lnTo>
                  <a:pt x="306164" y="934834"/>
                </a:lnTo>
                <a:lnTo>
                  <a:pt x="296873" y="929846"/>
                </a:lnTo>
                <a:lnTo>
                  <a:pt x="287355" y="924404"/>
                </a:lnTo>
                <a:lnTo>
                  <a:pt x="278063" y="918963"/>
                </a:lnTo>
                <a:lnTo>
                  <a:pt x="269225" y="913522"/>
                </a:lnTo>
                <a:lnTo>
                  <a:pt x="260387" y="907853"/>
                </a:lnTo>
                <a:lnTo>
                  <a:pt x="251775" y="901959"/>
                </a:lnTo>
                <a:lnTo>
                  <a:pt x="243390" y="896064"/>
                </a:lnTo>
                <a:lnTo>
                  <a:pt x="235232" y="890169"/>
                </a:lnTo>
                <a:lnTo>
                  <a:pt x="227300" y="884047"/>
                </a:lnTo>
                <a:lnTo>
                  <a:pt x="219369" y="877699"/>
                </a:lnTo>
                <a:lnTo>
                  <a:pt x="211663" y="871124"/>
                </a:lnTo>
                <a:lnTo>
                  <a:pt x="203958" y="864775"/>
                </a:lnTo>
                <a:lnTo>
                  <a:pt x="196706" y="858200"/>
                </a:lnTo>
                <a:lnTo>
                  <a:pt x="189681" y="851625"/>
                </a:lnTo>
                <a:lnTo>
                  <a:pt x="182656" y="844597"/>
                </a:lnTo>
                <a:lnTo>
                  <a:pt x="176084" y="837795"/>
                </a:lnTo>
                <a:lnTo>
                  <a:pt x="169739" y="830766"/>
                </a:lnTo>
                <a:lnTo>
                  <a:pt x="163393" y="823738"/>
                </a:lnTo>
                <a:lnTo>
                  <a:pt x="157501" y="816483"/>
                </a:lnTo>
                <a:lnTo>
                  <a:pt x="151609" y="809001"/>
                </a:lnTo>
                <a:lnTo>
                  <a:pt x="145943" y="801519"/>
                </a:lnTo>
                <a:lnTo>
                  <a:pt x="140505" y="794263"/>
                </a:lnTo>
                <a:lnTo>
                  <a:pt x="135519" y="786555"/>
                </a:lnTo>
                <a:lnTo>
                  <a:pt x="130307" y="778846"/>
                </a:lnTo>
                <a:lnTo>
                  <a:pt x="125774" y="771137"/>
                </a:lnTo>
                <a:lnTo>
                  <a:pt x="121468" y="763429"/>
                </a:lnTo>
                <a:lnTo>
                  <a:pt x="116936" y="755493"/>
                </a:lnTo>
                <a:lnTo>
                  <a:pt x="113084" y="747331"/>
                </a:lnTo>
                <a:lnTo>
                  <a:pt x="109458" y="739396"/>
                </a:lnTo>
                <a:lnTo>
                  <a:pt x="106058" y="731233"/>
                </a:lnTo>
                <a:lnTo>
                  <a:pt x="102659" y="723071"/>
                </a:lnTo>
                <a:lnTo>
                  <a:pt x="99713" y="714909"/>
                </a:lnTo>
                <a:lnTo>
                  <a:pt x="96993" y="706520"/>
                </a:lnTo>
                <a:lnTo>
                  <a:pt x="54162" y="706520"/>
                </a:lnTo>
                <a:lnTo>
                  <a:pt x="51896" y="709921"/>
                </a:lnTo>
                <a:lnTo>
                  <a:pt x="49856" y="713322"/>
                </a:lnTo>
                <a:lnTo>
                  <a:pt x="47590" y="716269"/>
                </a:lnTo>
                <a:lnTo>
                  <a:pt x="44871" y="718537"/>
                </a:lnTo>
                <a:lnTo>
                  <a:pt x="42605" y="720351"/>
                </a:lnTo>
                <a:lnTo>
                  <a:pt x="40112" y="721484"/>
                </a:lnTo>
                <a:lnTo>
                  <a:pt x="37619" y="722618"/>
                </a:lnTo>
                <a:lnTo>
                  <a:pt x="34673" y="722845"/>
                </a:lnTo>
                <a:lnTo>
                  <a:pt x="32860" y="722618"/>
                </a:lnTo>
                <a:lnTo>
                  <a:pt x="31047" y="722391"/>
                </a:lnTo>
                <a:lnTo>
                  <a:pt x="29687" y="721484"/>
                </a:lnTo>
                <a:lnTo>
                  <a:pt x="27874" y="720804"/>
                </a:lnTo>
                <a:lnTo>
                  <a:pt x="26061" y="719670"/>
                </a:lnTo>
                <a:lnTo>
                  <a:pt x="24475" y="718537"/>
                </a:lnTo>
                <a:lnTo>
                  <a:pt x="22889" y="716950"/>
                </a:lnTo>
                <a:lnTo>
                  <a:pt x="21076" y="715136"/>
                </a:lnTo>
                <a:lnTo>
                  <a:pt x="18356" y="711055"/>
                </a:lnTo>
                <a:lnTo>
                  <a:pt x="15183" y="706293"/>
                </a:lnTo>
                <a:lnTo>
                  <a:pt x="12691" y="700625"/>
                </a:lnTo>
                <a:lnTo>
                  <a:pt x="10198" y="694504"/>
                </a:lnTo>
                <a:lnTo>
                  <a:pt x="7932" y="687475"/>
                </a:lnTo>
                <a:lnTo>
                  <a:pt x="5892" y="679766"/>
                </a:lnTo>
                <a:lnTo>
                  <a:pt x="4306" y="671831"/>
                </a:lnTo>
                <a:lnTo>
                  <a:pt x="2719" y="663442"/>
                </a:lnTo>
                <a:lnTo>
                  <a:pt x="1360" y="654600"/>
                </a:lnTo>
                <a:lnTo>
                  <a:pt x="680" y="645077"/>
                </a:lnTo>
                <a:lnTo>
                  <a:pt x="226" y="635555"/>
                </a:lnTo>
                <a:lnTo>
                  <a:pt x="0" y="625579"/>
                </a:lnTo>
                <a:lnTo>
                  <a:pt x="226" y="615603"/>
                </a:lnTo>
                <a:lnTo>
                  <a:pt x="680" y="605854"/>
                </a:lnTo>
                <a:lnTo>
                  <a:pt x="1360" y="596785"/>
                </a:lnTo>
                <a:lnTo>
                  <a:pt x="2719" y="587715"/>
                </a:lnTo>
                <a:lnTo>
                  <a:pt x="4306" y="579327"/>
                </a:lnTo>
                <a:lnTo>
                  <a:pt x="5892" y="571391"/>
                </a:lnTo>
                <a:lnTo>
                  <a:pt x="7932" y="563682"/>
                </a:lnTo>
                <a:lnTo>
                  <a:pt x="10198" y="557107"/>
                </a:lnTo>
                <a:lnTo>
                  <a:pt x="12691" y="550532"/>
                </a:lnTo>
                <a:lnTo>
                  <a:pt x="15183" y="545090"/>
                </a:lnTo>
                <a:lnTo>
                  <a:pt x="18356" y="540102"/>
                </a:lnTo>
                <a:lnTo>
                  <a:pt x="21076" y="536021"/>
                </a:lnTo>
                <a:lnTo>
                  <a:pt x="22889" y="534208"/>
                </a:lnTo>
                <a:lnTo>
                  <a:pt x="24475" y="532620"/>
                </a:lnTo>
                <a:lnTo>
                  <a:pt x="26061" y="531487"/>
                </a:lnTo>
                <a:lnTo>
                  <a:pt x="27874" y="530353"/>
                </a:lnTo>
                <a:lnTo>
                  <a:pt x="29687" y="529673"/>
                </a:lnTo>
                <a:lnTo>
                  <a:pt x="31047" y="528993"/>
                </a:lnTo>
                <a:lnTo>
                  <a:pt x="32860" y="528539"/>
                </a:lnTo>
                <a:lnTo>
                  <a:pt x="34673" y="528313"/>
                </a:lnTo>
                <a:lnTo>
                  <a:pt x="37619" y="528539"/>
                </a:lnTo>
                <a:lnTo>
                  <a:pt x="40112" y="529673"/>
                </a:lnTo>
                <a:lnTo>
                  <a:pt x="42605" y="531033"/>
                </a:lnTo>
                <a:lnTo>
                  <a:pt x="44871" y="532620"/>
                </a:lnTo>
                <a:lnTo>
                  <a:pt x="47590" y="535114"/>
                </a:lnTo>
                <a:lnTo>
                  <a:pt x="49856" y="537835"/>
                </a:lnTo>
                <a:lnTo>
                  <a:pt x="51896" y="541009"/>
                </a:lnTo>
                <a:lnTo>
                  <a:pt x="54162" y="544864"/>
                </a:lnTo>
                <a:lnTo>
                  <a:pt x="96993" y="544864"/>
                </a:lnTo>
                <a:lnTo>
                  <a:pt x="101073" y="532394"/>
                </a:lnTo>
                <a:lnTo>
                  <a:pt x="105832" y="520377"/>
                </a:lnTo>
                <a:lnTo>
                  <a:pt x="110817" y="508361"/>
                </a:lnTo>
                <a:lnTo>
                  <a:pt x="116483" y="496571"/>
                </a:lnTo>
                <a:lnTo>
                  <a:pt x="122828" y="484781"/>
                </a:lnTo>
                <a:lnTo>
                  <a:pt x="129627" y="473671"/>
                </a:lnTo>
                <a:lnTo>
                  <a:pt x="136652" y="462335"/>
                </a:lnTo>
                <a:lnTo>
                  <a:pt x="144584" y="451452"/>
                </a:lnTo>
                <a:lnTo>
                  <a:pt x="152742" y="440343"/>
                </a:lnTo>
                <a:lnTo>
                  <a:pt x="161580" y="429687"/>
                </a:lnTo>
                <a:lnTo>
                  <a:pt x="170645" y="419484"/>
                </a:lnTo>
                <a:lnTo>
                  <a:pt x="180390" y="409054"/>
                </a:lnTo>
                <a:lnTo>
                  <a:pt x="190361" y="398852"/>
                </a:lnTo>
                <a:lnTo>
                  <a:pt x="201239" y="389102"/>
                </a:lnTo>
                <a:lnTo>
                  <a:pt x="211890" y="379807"/>
                </a:lnTo>
                <a:lnTo>
                  <a:pt x="223448" y="370284"/>
                </a:lnTo>
                <a:lnTo>
                  <a:pt x="225034" y="364389"/>
                </a:lnTo>
                <a:lnTo>
                  <a:pt x="227074" y="356907"/>
                </a:lnTo>
                <a:lnTo>
                  <a:pt x="229113" y="348065"/>
                </a:lnTo>
                <a:lnTo>
                  <a:pt x="231153" y="337862"/>
                </a:lnTo>
                <a:lnTo>
                  <a:pt x="232739" y="326072"/>
                </a:lnTo>
                <a:lnTo>
                  <a:pt x="234552" y="313376"/>
                </a:lnTo>
                <a:lnTo>
                  <a:pt x="235685" y="299545"/>
                </a:lnTo>
                <a:lnTo>
                  <a:pt x="236138" y="292517"/>
                </a:lnTo>
                <a:lnTo>
                  <a:pt x="236365" y="285035"/>
                </a:lnTo>
                <a:lnTo>
                  <a:pt x="236365" y="277326"/>
                </a:lnTo>
                <a:lnTo>
                  <a:pt x="236138" y="269618"/>
                </a:lnTo>
                <a:lnTo>
                  <a:pt x="235912" y="261682"/>
                </a:lnTo>
                <a:lnTo>
                  <a:pt x="235459" y="253520"/>
                </a:lnTo>
                <a:lnTo>
                  <a:pt x="234326" y="245358"/>
                </a:lnTo>
                <a:lnTo>
                  <a:pt x="233419" y="237196"/>
                </a:lnTo>
                <a:lnTo>
                  <a:pt x="232059" y="228807"/>
                </a:lnTo>
                <a:lnTo>
                  <a:pt x="230246" y="220418"/>
                </a:lnTo>
                <a:lnTo>
                  <a:pt x="228207" y="211802"/>
                </a:lnTo>
                <a:lnTo>
                  <a:pt x="225941" y="203187"/>
                </a:lnTo>
                <a:lnTo>
                  <a:pt x="223448" y="194798"/>
                </a:lnTo>
                <a:lnTo>
                  <a:pt x="220275" y="185955"/>
                </a:lnTo>
                <a:lnTo>
                  <a:pt x="216649" y="177566"/>
                </a:lnTo>
                <a:lnTo>
                  <a:pt x="212797" y="168951"/>
                </a:lnTo>
                <a:lnTo>
                  <a:pt x="208717" y="160562"/>
                </a:lnTo>
                <a:lnTo>
                  <a:pt x="203958" y="151946"/>
                </a:lnTo>
                <a:lnTo>
                  <a:pt x="208264" y="151039"/>
                </a:lnTo>
                <a:lnTo>
                  <a:pt x="212343" y="150813"/>
                </a:lnTo>
                <a:close/>
                <a:moveTo>
                  <a:pt x="644060" y="0"/>
                </a:moveTo>
                <a:lnTo>
                  <a:pt x="649060" y="0"/>
                </a:lnTo>
                <a:lnTo>
                  <a:pt x="654515" y="0"/>
                </a:lnTo>
                <a:lnTo>
                  <a:pt x="659970" y="451"/>
                </a:lnTo>
                <a:lnTo>
                  <a:pt x="664970" y="902"/>
                </a:lnTo>
                <a:lnTo>
                  <a:pt x="670198" y="2030"/>
                </a:lnTo>
                <a:lnTo>
                  <a:pt x="674971" y="2932"/>
                </a:lnTo>
                <a:lnTo>
                  <a:pt x="679971" y="4510"/>
                </a:lnTo>
                <a:lnTo>
                  <a:pt x="684744" y="6089"/>
                </a:lnTo>
                <a:lnTo>
                  <a:pt x="689517" y="7894"/>
                </a:lnTo>
                <a:lnTo>
                  <a:pt x="694063" y="9923"/>
                </a:lnTo>
                <a:lnTo>
                  <a:pt x="698381" y="12179"/>
                </a:lnTo>
                <a:lnTo>
                  <a:pt x="702699" y="14660"/>
                </a:lnTo>
                <a:lnTo>
                  <a:pt x="706791" y="17592"/>
                </a:lnTo>
                <a:lnTo>
                  <a:pt x="710882" y="20298"/>
                </a:lnTo>
                <a:lnTo>
                  <a:pt x="714746" y="23456"/>
                </a:lnTo>
                <a:lnTo>
                  <a:pt x="718609" y="26388"/>
                </a:lnTo>
                <a:lnTo>
                  <a:pt x="722246" y="29996"/>
                </a:lnTo>
                <a:lnTo>
                  <a:pt x="725655" y="33605"/>
                </a:lnTo>
                <a:lnTo>
                  <a:pt x="728837" y="37213"/>
                </a:lnTo>
                <a:lnTo>
                  <a:pt x="732019" y="41273"/>
                </a:lnTo>
                <a:lnTo>
                  <a:pt x="734747" y="45107"/>
                </a:lnTo>
                <a:lnTo>
                  <a:pt x="737474" y="49392"/>
                </a:lnTo>
                <a:lnTo>
                  <a:pt x="739974" y="53678"/>
                </a:lnTo>
                <a:lnTo>
                  <a:pt x="742247" y="57963"/>
                </a:lnTo>
                <a:lnTo>
                  <a:pt x="744293" y="62474"/>
                </a:lnTo>
                <a:lnTo>
                  <a:pt x="746111" y="67210"/>
                </a:lnTo>
                <a:lnTo>
                  <a:pt x="747929" y="71946"/>
                </a:lnTo>
                <a:lnTo>
                  <a:pt x="749066" y="76908"/>
                </a:lnTo>
                <a:lnTo>
                  <a:pt x="750202" y="81644"/>
                </a:lnTo>
                <a:lnTo>
                  <a:pt x="751338" y="86832"/>
                </a:lnTo>
                <a:lnTo>
                  <a:pt x="752020" y="91793"/>
                </a:lnTo>
                <a:lnTo>
                  <a:pt x="752248" y="97206"/>
                </a:lnTo>
                <a:lnTo>
                  <a:pt x="752475" y="102168"/>
                </a:lnTo>
                <a:lnTo>
                  <a:pt x="752248" y="107581"/>
                </a:lnTo>
                <a:lnTo>
                  <a:pt x="752020" y="112768"/>
                </a:lnTo>
                <a:lnTo>
                  <a:pt x="751338" y="117956"/>
                </a:lnTo>
                <a:lnTo>
                  <a:pt x="750202" y="122918"/>
                </a:lnTo>
                <a:lnTo>
                  <a:pt x="749066" y="127879"/>
                </a:lnTo>
                <a:lnTo>
                  <a:pt x="747929" y="132841"/>
                </a:lnTo>
                <a:lnTo>
                  <a:pt x="746111" y="137578"/>
                </a:lnTo>
                <a:lnTo>
                  <a:pt x="744293" y="142314"/>
                </a:lnTo>
                <a:lnTo>
                  <a:pt x="742247" y="146825"/>
                </a:lnTo>
                <a:lnTo>
                  <a:pt x="739974" y="151110"/>
                </a:lnTo>
                <a:lnTo>
                  <a:pt x="737474" y="155395"/>
                </a:lnTo>
                <a:lnTo>
                  <a:pt x="734747" y="159455"/>
                </a:lnTo>
                <a:lnTo>
                  <a:pt x="732019" y="163514"/>
                </a:lnTo>
                <a:lnTo>
                  <a:pt x="728837" y="167349"/>
                </a:lnTo>
                <a:lnTo>
                  <a:pt x="725655" y="171183"/>
                </a:lnTo>
                <a:lnTo>
                  <a:pt x="722246" y="174791"/>
                </a:lnTo>
                <a:lnTo>
                  <a:pt x="718609" y="178174"/>
                </a:lnTo>
                <a:lnTo>
                  <a:pt x="714746" y="181332"/>
                </a:lnTo>
                <a:lnTo>
                  <a:pt x="710882" y="184489"/>
                </a:lnTo>
                <a:lnTo>
                  <a:pt x="706791" y="187196"/>
                </a:lnTo>
                <a:lnTo>
                  <a:pt x="702699" y="190128"/>
                </a:lnTo>
                <a:lnTo>
                  <a:pt x="698381" y="192383"/>
                </a:lnTo>
                <a:lnTo>
                  <a:pt x="694063" y="194639"/>
                </a:lnTo>
                <a:lnTo>
                  <a:pt x="689517" y="196668"/>
                </a:lnTo>
                <a:lnTo>
                  <a:pt x="684744" y="198473"/>
                </a:lnTo>
                <a:lnTo>
                  <a:pt x="679971" y="200277"/>
                </a:lnTo>
                <a:lnTo>
                  <a:pt x="674971" y="201630"/>
                </a:lnTo>
                <a:lnTo>
                  <a:pt x="670198" y="202758"/>
                </a:lnTo>
                <a:lnTo>
                  <a:pt x="664970" y="203660"/>
                </a:lnTo>
                <a:lnTo>
                  <a:pt x="659970" y="204337"/>
                </a:lnTo>
                <a:lnTo>
                  <a:pt x="654515" y="204562"/>
                </a:lnTo>
                <a:lnTo>
                  <a:pt x="649060" y="204788"/>
                </a:lnTo>
                <a:lnTo>
                  <a:pt x="644060" y="204562"/>
                </a:lnTo>
                <a:lnTo>
                  <a:pt x="638605" y="204337"/>
                </a:lnTo>
                <a:lnTo>
                  <a:pt x="633605" y="203660"/>
                </a:lnTo>
                <a:lnTo>
                  <a:pt x="628377" y="202758"/>
                </a:lnTo>
                <a:lnTo>
                  <a:pt x="623604" y="201630"/>
                </a:lnTo>
                <a:lnTo>
                  <a:pt x="618604" y="200277"/>
                </a:lnTo>
                <a:lnTo>
                  <a:pt x="613831" y="198473"/>
                </a:lnTo>
                <a:lnTo>
                  <a:pt x="609058" y="196668"/>
                </a:lnTo>
                <a:lnTo>
                  <a:pt x="604512" y="194639"/>
                </a:lnTo>
                <a:lnTo>
                  <a:pt x="600194" y="192383"/>
                </a:lnTo>
                <a:lnTo>
                  <a:pt x="595875" y="190128"/>
                </a:lnTo>
                <a:lnTo>
                  <a:pt x="591557" y="187196"/>
                </a:lnTo>
                <a:lnTo>
                  <a:pt x="587693" y="184489"/>
                </a:lnTo>
                <a:lnTo>
                  <a:pt x="583602" y="181332"/>
                </a:lnTo>
                <a:lnTo>
                  <a:pt x="579965" y="178174"/>
                </a:lnTo>
                <a:lnTo>
                  <a:pt x="576329" y="174791"/>
                </a:lnTo>
                <a:lnTo>
                  <a:pt x="572692" y="171183"/>
                </a:lnTo>
                <a:lnTo>
                  <a:pt x="569738" y="167349"/>
                </a:lnTo>
                <a:lnTo>
                  <a:pt x="566556" y="163514"/>
                </a:lnTo>
                <a:lnTo>
                  <a:pt x="563828" y="159455"/>
                </a:lnTo>
                <a:lnTo>
                  <a:pt x="560873" y="155395"/>
                </a:lnTo>
                <a:lnTo>
                  <a:pt x="558373" y="151110"/>
                </a:lnTo>
                <a:lnTo>
                  <a:pt x="556328" y="146825"/>
                </a:lnTo>
                <a:lnTo>
                  <a:pt x="554055" y="142314"/>
                </a:lnTo>
                <a:lnTo>
                  <a:pt x="552237" y="137578"/>
                </a:lnTo>
                <a:lnTo>
                  <a:pt x="550646" y="132841"/>
                </a:lnTo>
                <a:lnTo>
                  <a:pt x="549055" y="127879"/>
                </a:lnTo>
                <a:lnTo>
                  <a:pt x="548145" y="122918"/>
                </a:lnTo>
                <a:lnTo>
                  <a:pt x="547009" y="117956"/>
                </a:lnTo>
                <a:lnTo>
                  <a:pt x="546554" y="112768"/>
                </a:lnTo>
                <a:lnTo>
                  <a:pt x="546100" y="107581"/>
                </a:lnTo>
                <a:lnTo>
                  <a:pt x="546100" y="102168"/>
                </a:lnTo>
                <a:lnTo>
                  <a:pt x="546100" y="97206"/>
                </a:lnTo>
                <a:lnTo>
                  <a:pt x="546554" y="91793"/>
                </a:lnTo>
                <a:lnTo>
                  <a:pt x="547009" y="86832"/>
                </a:lnTo>
                <a:lnTo>
                  <a:pt x="548145" y="81644"/>
                </a:lnTo>
                <a:lnTo>
                  <a:pt x="549055" y="76908"/>
                </a:lnTo>
                <a:lnTo>
                  <a:pt x="550646" y="71946"/>
                </a:lnTo>
                <a:lnTo>
                  <a:pt x="552237" y="67210"/>
                </a:lnTo>
                <a:lnTo>
                  <a:pt x="554055" y="62474"/>
                </a:lnTo>
                <a:lnTo>
                  <a:pt x="556328" y="57963"/>
                </a:lnTo>
                <a:lnTo>
                  <a:pt x="558373" y="53678"/>
                </a:lnTo>
                <a:lnTo>
                  <a:pt x="560873" y="49392"/>
                </a:lnTo>
                <a:lnTo>
                  <a:pt x="563828" y="45107"/>
                </a:lnTo>
                <a:lnTo>
                  <a:pt x="566556" y="41273"/>
                </a:lnTo>
                <a:lnTo>
                  <a:pt x="569738" y="37213"/>
                </a:lnTo>
                <a:lnTo>
                  <a:pt x="572692" y="33605"/>
                </a:lnTo>
                <a:lnTo>
                  <a:pt x="576329" y="29996"/>
                </a:lnTo>
                <a:lnTo>
                  <a:pt x="579965" y="26388"/>
                </a:lnTo>
                <a:lnTo>
                  <a:pt x="583602" y="23456"/>
                </a:lnTo>
                <a:lnTo>
                  <a:pt x="587693" y="20298"/>
                </a:lnTo>
                <a:lnTo>
                  <a:pt x="591557" y="17592"/>
                </a:lnTo>
                <a:lnTo>
                  <a:pt x="595875" y="14660"/>
                </a:lnTo>
                <a:lnTo>
                  <a:pt x="600194" y="12179"/>
                </a:lnTo>
                <a:lnTo>
                  <a:pt x="604512" y="9923"/>
                </a:lnTo>
                <a:lnTo>
                  <a:pt x="609058" y="7894"/>
                </a:lnTo>
                <a:lnTo>
                  <a:pt x="613831" y="6089"/>
                </a:lnTo>
                <a:lnTo>
                  <a:pt x="618604" y="4510"/>
                </a:lnTo>
                <a:lnTo>
                  <a:pt x="623604" y="2932"/>
                </a:lnTo>
                <a:lnTo>
                  <a:pt x="628377" y="2030"/>
                </a:lnTo>
                <a:lnTo>
                  <a:pt x="633605" y="902"/>
                </a:lnTo>
                <a:lnTo>
                  <a:pt x="638605" y="451"/>
                </a:lnTo>
                <a:lnTo>
                  <a:pt x="644060"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KSO_Shape"/>
          <p:cNvSpPr>
            <a:spLocks/>
          </p:cNvSpPr>
          <p:nvPr/>
        </p:nvSpPr>
        <p:spPr bwMode="auto">
          <a:xfrm>
            <a:off x="2939522" y="3171517"/>
            <a:ext cx="285005" cy="220404"/>
          </a:xfrm>
          <a:custGeom>
            <a:avLst/>
            <a:gdLst>
              <a:gd name="T0" fmla="*/ 2147483646 w 6438"/>
              <a:gd name="T1" fmla="*/ 233224218 h 4979"/>
              <a:gd name="T2" fmla="*/ 2147483646 w 6438"/>
              <a:gd name="T3" fmla="*/ 1658219599 h 4979"/>
              <a:gd name="T4" fmla="*/ 2147483646 w 6438"/>
              <a:gd name="T5" fmla="*/ 2147483646 h 4979"/>
              <a:gd name="T6" fmla="*/ 2147483646 w 6438"/>
              <a:gd name="T7" fmla="*/ 2147483646 h 4979"/>
              <a:gd name="T8" fmla="*/ 2147483646 w 6438"/>
              <a:gd name="T9" fmla="*/ 2147483646 h 4979"/>
              <a:gd name="T10" fmla="*/ 2147483646 w 6438"/>
              <a:gd name="T11" fmla="*/ 2147483646 h 4979"/>
              <a:gd name="T12" fmla="*/ 2147483646 w 6438"/>
              <a:gd name="T13" fmla="*/ 2147483646 h 4979"/>
              <a:gd name="T14" fmla="*/ 2147483646 w 6438"/>
              <a:gd name="T15" fmla="*/ 2147483646 h 4979"/>
              <a:gd name="T16" fmla="*/ 2147483646 w 6438"/>
              <a:gd name="T17" fmla="*/ 2147483646 h 4979"/>
              <a:gd name="T18" fmla="*/ 2147483646 w 6438"/>
              <a:gd name="T19" fmla="*/ 2147483646 h 4979"/>
              <a:gd name="T20" fmla="*/ 2147483646 w 6438"/>
              <a:gd name="T21" fmla="*/ 2147483646 h 4979"/>
              <a:gd name="T22" fmla="*/ 2147483646 w 6438"/>
              <a:gd name="T23" fmla="*/ 2147483646 h 4979"/>
              <a:gd name="T24" fmla="*/ 2147483646 w 6438"/>
              <a:gd name="T25" fmla="*/ 2147483646 h 4979"/>
              <a:gd name="T26" fmla="*/ 1658143602 w 6438"/>
              <a:gd name="T27" fmla="*/ 2147483646 h 4979"/>
              <a:gd name="T28" fmla="*/ 259079408 w 6438"/>
              <a:gd name="T29" fmla="*/ 2147483646 h 4979"/>
              <a:gd name="T30" fmla="*/ 2147483646 w 6438"/>
              <a:gd name="T31" fmla="*/ 2147483646 h 4979"/>
              <a:gd name="T32" fmla="*/ 259079408 w 6438"/>
              <a:gd name="T33" fmla="*/ 2147483646 h 4979"/>
              <a:gd name="T34" fmla="*/ 1658143602 w 6438"/>
              <a:gd name="T35" fmla="*/ 2147483646 h 4979"/>
              <a:gd name="T36" fmla="*/ 2147483646 w 6438"/>
              <a:gd name="T37" fmla="*/ 2147483646 h 4979"/>
              <a:gd name="T38" fmla="*/ 2147483646 w 6438"/>
              <a:gd name="T39" fmla="*/ 725498481 h 4979"/>
              <a:gd name="T40" fmla="*/ 2147483646 w 6438"/>
              <a:gd name="T41" fmla="*/ 0 h 4979"/>
              <a:gd name="T42" fmla="*/ 2147483646 w 6438"/>
              <a:gd name="T43" fmla="*/ 2147483646 h 4979"/>
              <a:gd name="T44" fmla="*/ 2147483646 w 6438"/>
              <a:gd name="T45" fmla="*/ 2147483646 h 4979"/>
              <a:gd name="T46" fmla="*/ 2147483646 w 6438"/>
              <a:gd name="T47" fmla="*/ 2147483646 h 4979"/>
              <a:gd name="T48" fmla="*/ 2147483646 w 6438"/>
              <a:gd name="T49" fmla="*/ 2147483646 h 4979"/>
              <a:gd name="T50" fmla="*/ 2147483646 w 6438"/>
              <a:gd name="T51" fmla="*/ 2147483646 h 4979"/>
              <a:gd name="T52" fmla="*/ 2147483646 w 6438"/>
              <a:gd name="T53" fmla="*/ 2147483646 h 4979"/>
              <a:gd name="T54" fmla="*/ 2147483646 w 6438"/>
              <a:gd name="T55" fmla="*/ 2147483646 h 4979"/>
              <a:gd name="T56" fmla="*/ 2147483646 w 6438"/>
              <a:gd name="T57" fmla="*/ 2147483646 h 4979"/>
              <a:gd name="T58" fmla="*/ 2147483646 w 6438"/>
              <a:gd name="T59" fmla="*/ 2147483646 h 4979"/>
              <a:gd name="T60" fmla="*/ 2147483646 w 6438"/>
              <a:gd name="T61" fmla="*/ 2147483646 h 4979"/>
              <a:gd name="T62" fmla="*/ 2147483646 w 6438"/>
              <a:gd name="T63" fmla="*/ 2147483646 h 4979"/>
              <a:gd name="T64" fmla="*/ 2147483646 w 6438"/>
              <a:gd name="T65" fmla="*/ 2147483646 h 4979"/>
              <a:gd name="T66" fmla="*/ 2147483646 w 6438"/>
              <a:gd name="T67" fmla="*/ 2147483646 h 4979"/>
              <a:gd name="T68" fmla="*/ 2147483646 w 6438"/>
              <a:gd name="T69" fmla="*/ 2147483646 h 4979"/>
              <a:gd name="T70" fmla="*/ 2147483646 w 6438"/>
              <a:gd name="T71" fmla="*/ 2147483646 h 4979"/>
              <a:gd name="T72" fmla="*/ 2147483646 w 6438"/>
              <a:gd name="T73" fmla="*/ 2147483646 h 4979"/>
              <a:gd name="T74" fmla="*/ 2147483646 w 6438"/>
              <a:gd name="T75" fmla="*/ 2147483646 h 4979"/>
              <a:gd name="T76" fmla="*/ 2147483646 w 6438"/>
              <a:gd name="T77" fmla="*/ 2147483646 h 4979"/>
              <a:gd name="T78" fmla="*/ 2147483646 w 6438"/>
              <a:gd name="T79" fmla="*/ 2147483646 h 4979"/>
              <a:gd name="T80" fmla="*/ 2147483646 w 6438"/>
              <a:gd name="T81" fmla="*/ 2147483646 h 4979"/>
              <a:gd name="T82" fmla="*/ 2147483646 w 6438"/>
              <a:gd name="T83" fmla="*/ 2147483646 h 4979"/>
              <a:gd name="T84" fmla="*/ 2147483646 w 6438"/>
              <a:gd name="T85" fmla="*/ 2147483646 h 4979"/>
              <a:gd name="T86" fmla="*/ 2147483646 w 6438"/>
              <a:gd name="T87" fmla="*/ 2147483646 h 4979"/>
              <a:gd name="T88" fmla="*/ 2147483646 w 6438"/>
              <a:gd name="T89" fmla="*/ 2147483646 h 4979"/>
              <a:gd name="T90" fmla="*/ 2147483646 w 6438"/>
              <a:gd name="T91" fmla="*/ 2147483646 h 4979"/>
              <a:gd name="T92" fmla="*/ 2147483646 w 6438"/>
              <a:gd name="T93" fmla="*/ 2147483646 h 4979"/>
              <a:gd name="T94" fmla="*/ 2147483646 w 6438"/>
              <a:gd name="T95" fmla="*/ 2147483646 h 4979"/>
              <a:gd name="T96" fmla="*/ 2147483646 w 6438"/>
              <a:gd name="T97" fmla="*/ 2147483646 h 4979"/>
              <a:gd name="T98" fmla="*/ 2147483646 w 6438"/>
              <a:gd name="T99" fmla="*/ 2147483646 h 4979"/>
              <a:gd name="T100" fmla="*/ 2147483646 w 6438"/>
              <a:gd name="T101" fmla="*/ 2147483646 h 4979"/>
              <a:gd name="T102" fmla="*/ 2147483646 w 6438"/>
              <a:gd name="T103" fmla="*/ 2147483646 h 4979"/>
              <a:gd name="T104" fmla="*/ 2147483646 w 6438"/>
              <a:gd name="T105" fmla="*/ 2147483646 h 4979"/>
              <a:gd name="T106" fmla="*/ 2147483646 w 6438"/>
              <a:gd name="T107" fmla="*/ 2147483646 h 4979"/>
              <a:gd name="T108" fmla="*/ 2147483646 w 6438"/>
              <a:gd name="T109" fmla="*/ 2147483646 h 4979"/>
              <a:gd name="T110" fmla="*/ 2147483646 w 6438"/>
              <a:gd name="T111" fmla="*/ 2147483646 h 4979"/>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438" h="4979">
                <a:moveTo>
                  <a:pt x="440" y="0"/>
                </a:moveTo>
                <a:lnTo>
                  <a:pt x="4464" y="0"/>
                </a:lnTo>
                <a:lnTo>
                  <a:pt x="4488" y="1"/>
                </a:lnTo>
                <a:lnTo>
                  <a:pt x="4510" y="3"/>
                </a:lnTo>
                <a:lnTo>
                  <a:pt x="4532" y="6"/>
                </a:lnTo>
                <a:lnTo>
                  <a:pt x="4553" y="9"/>
                </a:lnTo>
                <a:lnTo>
                  <a:pt x="4574" y="15"/>
                </a:lnTo>
                <a:lnTo>
                  <a:pt x="4595" y="20"/>
                </a:lnTo>
                <a:lnTo>
                  <a:pt x="4616" y="28"/>
                </a:lnTo>
                <a:lnTo>
                  <a:pt x="4636" y="36"/>
                </a:lnTo>
                <a:lnTo>
                  <a:pt x="4656" y="45"/>
                </a:lnTo>
                <a:lnTo>
                  <a:pt x="4674" y="55"/>
                </a:lnTo>
                <a:lnTo>
                  <a:pt x="4692" y="64"/>
                </a:lnTo>
                <a:lnTo>
                  <a:pt x="4711" y="77"/>
                </a:lnTo>
                <a:lnTo>
                  <a:pt x="4727" y="89"/>
                </a:lnTo>
                <a:lnTo>
                  <a:pt x="4744" y="102"/>
                </a:lnTo>
                <a:lnTo>
                  <a:pt x="4761" y="115"/>
                </a:lnTo>
                <a:lnTo>
                  <a:pt x="4776" y="130"/>
                </a:lnTo>
                <a:lnTo>
                  <a:pt x="4790" y="145"/>
                </a:lnTo>
                <a:lnTo>
                  <a:pt x="4804" y="162"/>
                </a:lnTo>
                <a:lnTo>
                  <a:pt x="4817" y="178"/>
                </a:lnTo>
                <a:lnTo>
                  <a:pt x="4829" y="195"/>
                </a:lnTo>
                <a:lnTo>
                  <a:pt x="4841" y="213"/>
                </a:lnTo>
                <a:lnTo>
                  <a:pt x="4851" y="231"/>
                </a:lnTo>
                <a:lnTo>
                  <a:pt x="4861" y="250"/>
                </a:lnTo>
                <a:lnTo>
                  <a:pt x="4870" y="270"/>
                </a:lnTo>
                <a:lnTo>
                  <a:pt x="4878" y="290"/>
                </a:lnTo>
                <a:lnTo>
                  <a:pt x="4885" y="310"/>
                </a:lnTo>
                <a:lnTo>
                  <a:pt x="4891" y="331"/>
                </a:lnTo>
                <a:lnTo>
                  <a:pt x="4895" y="353"/>
                </a:lnTo>
                <a:lnTo>
                  <a:pt x="4900" y="374"/>
                </a:lnTo>
                <a:lnTo>
                  <a:pt x="4902" y="396"/>
                </a:lnTo>
                <a:lnTo>
                  <a:pt x="4904" y="418"/>
                </a:lnTo>
                <a:lnTo>
                  <a:pt x="4904" y="441"/>
                </a:lnTo>
                <a:lnTo>
                  <a:pt x="4904" y="512"/>
                </a:lnTo>
                <a:lnTo>
                  <a:pt x="4143" y="512"/>
                </a:lnTo>
                <a:lnTo>
                  <a:pt x="4143" y="1251"/>
                </a:lnTo>
                <a:lnTo>
                  <a:pt x="4904" y="1251"/>
                </a:lnTo>
                <a:lnTo>
                  <a:pt x="4904" y="1591"/>
                </a:lnTo>
                <a:lnTo>
                  <a:pt x="1785" y="1591"/>
                </a:lnTo>
                <a:lnTo>
                  <a:pt x="1749" y="1592"/>
                </a:lnTo>
                <a:lnTo>
                  <a:pt x="1712" y="1595"/>
                </a:lnTo>
                <a:lnTo>
                  <a:pt x="1677" y="1600"/>
                </a:lnTo>
                <a:lnTo>
                  <a:pt x="1642" y="1606"/>
                </a:lnTo>
                <a:lnTo>
                  <a:pt x="1608" y="1614"/>
                </a:lnTo>
                <a:lnTo>
                  <a:pt x="1575" y="1623"/>
                </a:lnTo>
                <a:lnTo>
                  <a:pt x="1542" y="1634"/>
                </a:lnTo>
                <a:lnTo>
                  <a:pt x="1510" y="1647"/>
                </a:lnTo>
                <a:lnTo>
                  <a:pt x="1479" y="1662"/>
                </a:lnTo>
                <a:lnTo>
                  <a:pt x="1448" y="1677"/>
                </a:lnTo>
                <a:lnTo>
                  <a:pt x="1418" y="1695"/>
                </a:lnTo>
                <a:lnTo>
                  <a:pt x="1389" y="1713"/>
                </a:lnTo>
                <a:lnTo>
                  <a:pt x="1362" y="1733"/>
                </a:lnTo>
                <a:lnTo>
                  <a:pt x="1335" y="1754"/>
                </a:lnTo>
                <a:lnTo>
                  <a:pt x="1310" y="1776"/>
                </a:lnTo>
                <a:lnTo>
                  <a:pt x="1284" y="1800"/>
                </a:lnTo>
                <a:lnTo>
                  <a:pt x="1261" y="1824"/>
                </a:lnTo>
                <a:lnTo>
                  <a:pt x="1239" y="1850"/>
                </a:lnTo>
                <a:lnTo>
                  <a:pt x="1218" y="1876"/>
                </a:lnTo>
                <a:lnTo>
                  <a:pt x="1198" y="1904"/>
                </a:lnTo>
                <a:lnTo>
                  <a:pt x="1179" y="1933"/>
                </a:lnTo>
                <a:lnTo>
                  <a:pt x="1163" y="1962"/>
                </a:lnTo>
                <a:lnTo>
                  <a:pt x="1147" y="1993"/>
                </a:lnTo>
                <a:lnTo>
                  <a:pt x="1133" y="2024"/>
                </a:lnTo>
                <a:lnTo>
                  <a:pt x="1120" y="2056"/>
                </a:lnTo>
                <a:lnTo>
                  <a:pt x="1109" y="2090"/>
                </a:lnTo>
                <a:lnTo>
                  <a:pt x="1100" y="2123"/>
                </a:lnTo>
                <a:lnTo>
                  <a:pt x="1091" y="2157"/>
                </a:lnTo>
                <a:lnTo>
                  <a:pt x="1085" y="2191"/>
                </a:lnTo>
                <a:lnTo>
                  <a:pt x="1081" y="2227"/>
                </a:lnTo>
                <a:lnTo>
                  <a:pt x="1078" y="2263"/>
                </a:lnTo>
                <a:lnTo>
                  <a:pt x="1077" y="2300"/>
                </a:lnTo>
                <a:lnTo>
                  <a:pt x="1077" y="2925"/>
                </a:lnTo>
                <a:lnTo>
                  <a:pt x="440" y="2925"/>
                </a:lnTo>
                <a:lnTo>
                  <a:pt x="418" y="2924"/>
                </a:lnTo>
                <a:lnTo>
                  <a:pt x="396" y="2923"/>
                </a:lnTo>
                <a:lnTo>
                  <a:pt x="374" y="2920"/>
                </a:lnTo>
                <a:lnTo>
                  <a:pt x="351" y="2915"/>
                </a:lnTo>
                <a:lnTo>
                  <a:pt x="330" y="2911"/>
                </a:lnTo>
                <a:lnTo>
                  <a:pt x="309" y="2905"/>
                </a:lnTo>
                <a:lnTo>
                  <a:pt x="290" y="2898"/>
                </a:lnTo>
                <a:lnTo>
                  <a:pt x="270" y="2890"/>
                </a:lnTo>
                <a:lnTo>
                  <a:pt x="250" y="2881"/>
                </a:lnTo>
                <a:lnTo>
                  <a:pt x="231" y="2871"/>
                </a:lnTo>
                <a:lnTo>
                  <a:pt x="212" y="2861"/>
                </a:lnTo>
                <a:lnTo>
                  <a:pt x="195" y="2849"/>
                </a:lnTo>
                <a:lnTo>
                  <a:pt x="178" y="2837"/>
                </a:lnTo>
                <a:lnTo>
                  <a:pt x="161" y="2824"/>
                </a:lnTo>
                <a:lnTo>
                  <a:pt x="145" y="2810"/>
                </a:lnTo>
                <a:lnTo>
                  <a:pt x="129" y="2796"/>
                </a:lnTo>
                <a:lnTo>
                  <a:pt x="115" y="2780"/>
                </a:lnTo>
                <a:lnTo>
                  <a:pt x="102" y="2764"/>
                </a:lnTo>
                <a:lnTo>
                  <a:pt x="88" y="2747"/>
                </a:lnTo>
                <a:lnTo>
                  <a:pt x="76" y="2731"/>
                </a:lnTo>
                <a:lnTo>
                  <a:pt x="64" y="2712"/>
                </a:lnTo>
                <a:lnTo>
                  <a:pt x="54" y="2694"/>
                </a:lnTo>
                <a:lnTo>
                  <a:pt x="44" y="2675"/>
                </a:lnTo>
                <a:lnTo>
                  <a:pt x="35" y="2655"/>
                </a:lnTo>
                <a:lnTo>
                  <a:pt x="28" y="2636"/>
                </a:lnTo>
                <a:lnTo>
                  <a:pt x="20" y="2615"/>
                </a:lnTo>
                <a:lnTo>
                  <a:pt x="14" y="2595"/>
                </a:lnTo>
                <a:lnTo>
                  <a:pt x="10" y="2573"/>
                </a:lnTo>
                <a:lnTo>
                  <a:pt x="6" y="2552"/>
                </a:lnTo>
                <a:lnTo>
                  <a:pt x="2" y="2529"/>
                </a:lnTo>
                <a:lnTo>
                  <a:pt x="1" y="2507"/>
                </a:lnTo>
                <a:lnTo>
                  <a:pt x="0" y="2484"/>
                </a:lnTo>
                <a:lnTo>
                  <a:pt x="0" y="1251"/>
                </a:lnTo>
                <a:lnTo>
                  <a:pt x="3042" y="1251"/>
                </a:lnTo>
                <a:lnTo>
                  <a:pt x="3042" y="512"/>
                </a:lnTo>
                <a:lnTo>
                  <a:pt x="0" y="512"/>
                </a:lnTo>
                <a:lnTo>
                  <a:pt x="0" y="441"/>
                </a:lnTo>
                <a:lnTo>
                  <a:pt x="1" y="418"/>
                </a:lnTo>
                <a:lnTo>
                  <a:pt x="2" y="396"/>
                </a:lnTo>
                <a:lnTo>
                  <a:pt x="6" y="374"/>
                </a:lnTo>
                <a:lnTo>
                  <a:pt x="10" y="353"/>
                </a:lnTo>
                <a:lnTo>
                  <a:pt x="14" y="331"/>
                </a:lnTo>
                <a:lnTo>
                  <a:pt x="20" y="310"/>
                </a:lnTo>
                <a:lnTo>
                  <a:pt x="28" y="290"/>
                </a:lnTo>
                <a:lnTo>
                  <a:pt x="35" y="270"/>
                </a:lnTo>
                <a:lnTo>
                  <a:pt x="44" y="250"/>
                </a:lnTo>
                <a:lnTo>
                  <a:pt x="54" y="231"/>
                </a:lnTo>
                <a:lnTo>
                  <a:pt x="64" y="213"/>
                </a:lnTo>
                <a:lnTo>
                  <a:pt x="76" y="195"/>
                </a:lnTo>
                <a:lnTo>
                  <a:pt x="88" y="178"/>
                </a:lnTo>
                <a:lnTo>
                  <a:pt x="102" y="162"/>
                </a:lnTo>
                <a:lnTo>
                  <a:pt x="115" y="145"/>
                </a:lnTo>
                <a:lnTo>
                  <a:pt x="129" y="130"/>
                </a:lnTo>
                <a:lnTo>
                  <a:pt x="145" y="115"/>
                </a:lnTo>
                <a:lnTo>
                  <a:pt x="161" y="102"/>
                </a:lnTo>
                <a:lnTo>
                  <a:pt x="178" y="89"/>
                </a:lnTo>
                <a:lnTo>
                  <a:pt x="195" y="77"/>
                </a:lnTo>
                <a:lnTo>
                  <a:pt x="212" y="64"/>
                </a:lnTo>
                <a:lnTo>
                  <a:pt x="231" y="55"/>
                </a:lnTo>
                <a:lnTo>
                  <a:pt x="250" y="45"/>
                </a:lnTo>
                <a:lnTo>
                  <a:pt x="270" y="36"/>
                </a:lnTo>
                <a:lnTo>
                  <a:pt x="290" y="28"/>
                </a:lnTo>
                <a:lnTo>
                  <a:pt x="309" y="20"/>
                </a:lnTo>
                <a:lnTo>
                  <a:pt x="330" y="15"/>
                </a:lnTo>
                <a:lnTo>
                  <a:pt x="351" y="9"/>
                </a:lnTo>
                <a:lnTo>
                  <a:pt x="374" y="6"/>
                </a:lnTo>
                <a:lnTo>
                  <a:pt x="396" y="3"/>
                </a:lnTo>
                <a:lnTo>
                  <a:pt x="418" y="1"/>
                </a:lnTo>
                <a:lnTo>
                  <a:pt x="440" y="0"/>
                </a:lnTo>
                <a:close/>
                <a:moveTo>
                  <a:pt x="1974" y="2055"/>
                </a:moveTo>
                <a:lnTo>
                  <a:pt x="1974" y="2055"/>
                </a:lnTo>
                <a:lnTo>
                  <a:pt x="1952" y="2055"/>
                </a:lnTo>
                <a:lnTo>
                  <a:pt x="1930" y="2057"/>
                </a:lnTo>
                <a:lnTo>
                  <a:pt x="1908" y="2061"/>
                </a:lnTo>
                <a:lnTo>
                  <a:pt x="1886" y="2064"/>
                </a:lnTo>
                <a:lnTo>
                  <a:pt x="1865" y="2070"/>
                </a:lnTo>
                <a:lnTo>
                  <a:pt x="1844" y="2075"/>
                </a:lnTo>
                <a:lnTo>
                  <a:pt x="1824" y="2082"/>
                </a:lnTo>
                <a:lnTo>
                  <a:pt x="1804" y="2090"/>
                </a:lnTo>
                <a:lnTo>
                  <a:pt x="1784" y="2098"/>
                </a:lnTo>
                <a:lnTo>
                  <a:pt x="1765" y="2108"/>
                </a:lnTo>
                <a:lnTo>
                  <a:pt x="1746" y="2119"/>
                </a:lnTo>
                <a:lnTo>
                  <a:pt x="1729" y="2130"/>
                </a:lnTo>
                <a:lnTo>
                  <a:pt x="1712" y="2143"/>
                </a:lnTo>
                <a:lnTo>
                  <a:pt x="1696" y="2156"/>
                </a:lnTo>
                <a:lnTo>
                  <a:pt x="1679" y="2170"/>
                </a:lnTo>
                <a:lnTo>
                  <a:pt x="1663" y="2185"/>
                </a:lnTo>
                <a:lnTo>
                  <a:pt x="1649" y="2200"/>
                </a:lnTo>
                <a:lnTo>
                  <a:pt x="1636" y="2216"/>
                </a:lnTo>
                <a:lnTo>
                  <a:pt x="1623" y="2232"/>
                </a:lnTo>
                <a:lnTo>
                  <a:pt x="1610" y="2250"/>
                </a:lnTo>
                <a:lnTo>
                  <a:pt x="1598" y="2268"/>
                </a:lnTo>
                <a:lnTo>
                  <a:pt x="1588" y="2286"/>
                </a:lnTo>
                <a:lnTo>
                  <a:pt x="1578" y="2305"/>
                </a:lnTo>
                <a:lnTo>
                  <a:pt x="1570" y="2325"/>
                </a:lnTo>
                <a:lnTo>
                  <a:pt x="1562" y="2345"/>
                </a:lnTo>
                <a:lnTo>
                  <a:pt x="1554" y="2365"/>
                </a:lnTo>
                <a:lnTo>
                  <a:pt x="1549" y="2386"/>
                </a:lnTo>
                <a:lnTo>
                  <a:pt x="1543" y="2407"/>
                </a:lnTo>
                <a:lnTo>
                  <a:pt x="1540" y="2429"/>
                </a:lnTo>
                <a:lnTo>
                  <a:pt x="1536" y="2451"/>
                </a:lnTo>
                <a:lnTo>
                  <a:pt x="1535" y="2473"/>
                </a:lnTo>
                <a:lnTo>
                  <a:pt x="1534" y="2495"/>
                </a:lnTo>
                <a:lnTo>
                  <a:pt x="1534" y="4539"/>
                </a:lnTo>
                <a:lnTo>
                  <a:pt x="1535" y="4562"/>
                </a:lnTo>
                <a:lnTo>
                  <a:pt x="1536" y="4584"/>
                </a:lnTo>
                <a:lnTo>
                  <a:pt x="1540" y="4606"/>
                </a:lnTo>
                <a:lnTo>
                  <a:pt x="1543" y="4627"/>
                </a:lnTo>
                <a:lnTo>
                  <a:pt x="1549" y="4648"/>
                </a:lnTo>
                <a:lnTo>
                  <a:pt x="1554" y="4669"/>
                </a:lnTo>
                <a:lnTo>
                  <a:pt x="1562" y="4690"/>
                </a:lnTo>
                <a:lnTo>
                  <a:pt x="1570" y="4710"/>
                </a:lnTo>
                <a:lnTo>
                  <a:pt x="1578" y="4729"/>
                </a:lnTo>
                <a:lnTo>
                  <a:pt x="1588" y="4748"/>
                </a:lnTo>
                <a:lnTo>
                  <a:pt x="1598" y="4767"/>
                </a:lnTo>
                <a:lnTo>
                  <a:pt x="1610" y="4784"/>
                </a:lnTo>
                <a:lnTo>
                  <a:pt x="1623" y="4802"/>
                </a:lnTo>
                <a:lnTo>
                  <a:pt x="1636" y="4819"/>
                </a:lnTo>
                <a:lnTo>
                  <a:pt x="1649" y="4834"/>
                </a:lnTo>
                <a:lnTo>
                  <a:pt x="1663" y="4850"/>
                </a:lnTo>
                <a:lnTo>
                  <a:pt x="1679" y="4864"/>
                </a:lnTo>
                <a:lnTo>
                  <a:pt x="1696" y="4878"/>
                </a:lnTo>
                <a:lnTo>
                  <a:pt x="1712" y="4892"/>
                </a:lnTo>
                <a:lnTo>
                  <a:pt x="1729" y="4904"/>
                </a:lnTo>
                <a:lnTo>
                  <a:pt x="1746" y="4915"/>
                </a:lnTo>
                <a:lnTo>
                  <a:pt x="1765" y="4926"/>
                </a:lnTo>
                <a:lnTo>
                  <a:pt x="1784" y="4936"/>
                </a:lnTo>
                <a:lnTo>
                  <a:pt x="1804" y="4945"/>
                </a:lnTo>
                <a:lnTo>
                  <a:pt x="1824" y="4952"/>
                </a:lnTo>
                <a:lnTo>
                  <a:pt x="1844" y="4959"/>
                </a:lnTo>
                <a:lnTo>
                  <a:pt x="1865" y="4966"/>
                </a:lnTo>
                <a:lnTo>
                  <a:pt x="1886" y="4970"/>
                </a:lnTo>
                <a:lnTo>
                  <a:pt x="1908" y="4975"/>
                </a:lnTo>
                <a:lnTo>
                  <a:pt x="1930" y="4977"/>
                </a:lnTo>
                <a:lnTo>
                  <a:pt x="1952" y="4979"/>
                </a:lnTo>
                <a:lnTo>
                  <a:pt x="1974" y="4979"/>
                </a:lnTo>
                <a:lnTo>
                  <a:pt x="5999" y="4979"/>
                </a:lnTo>
                <a:lnTo>
                  <a:pt x="6022" y="4979"/>
                </a:lnTo>
                <a:lnTo>
                  <a:pt x="6044" y="4977"/>
                </a:lnTo>
                <a:lnTo>
                  <a:pt x="6066" y="4975"/>
                </a:lnTo>
                <a:lnTo>
                  <a:pt x="6087" y="4970"/>
                </a:lnTo>
                <a:lnTo>
                  <a:pt x="6108" y="4966"/>
                </a:lnTo>
                <a:lnTo>
                  <a:pt x="6129" y="4959"/>
                </a:lnTo>
                <a:lnTo>
                  <a:pt x="6150" y="4952"/>
                </a:lnTo>
                <a:lnTo>
                  <a:pt x="6170" y="4945"/>
                </a:lnTo>
                <a:lnTo>
                  <a:pt x="6189" y="4936"/>
                </a:lnTo>
                <a:lnTo>
                  <a:pt x="6209" y="4926"/>
                </a:lnTo>
                <a:lnTo>
                  <a:pt x="6226" y="4915"/>
                </a:lnTo>
                <a:lnTo>
                  <a:pt x="6244" y="4904"/>
                </a:lnTo>
                <a:lnTo>
                  <a:pt x="6262" y="4892"/>
                </a:lnTo>
                <a:lnTo>
                  <a:pt x="6278" y="4878"/>
                </a:lnTo>
                <a:lnTo>
                  <a:pt x="6295" y="4864"/>
                </a:lnTo>
                <a:lnTo>
                  <a:pt x="6309" y="4850"/>
                </a:lnTo>
                <a:lnTo>
                  <a:pt x="6325" y="4834"/>
                </a:lnTo>
                <a:lnTo>
                  <a:pt x="6338" y="4819"/>
                </a:lnTo>
                <a:lnTo>
                  <a:pt x="6351" y="4802"/>
                </a:lnTo>
                <a:lnTo>
                  <a:pt x="6363" y="4784"/>
                </a:lnTo>
                <a:lnTo>
                  <a:pt x="6375" y="4767"/>
                </a:lnTo>
                <a:lnTo>
                  <a:pt x="6385" y="4748"/>
                </a:lnTo>
                <a:lnTo>
                  <a:pt x="6395" y="4729"/>
                </a:lnTo>
                <a:lnTo>
                  <a:pt x="6404" y="4710"/>
                </a:lnTo>
                <a:lnTo>
                  <a:pt x="6412" y="4690"/>
                </a:lnTo>
                <a:lnTo>
                  <a:pt x="6419" y="4669"/>
                </a:lnTo>
                <a:lnTo>
                  <a:pt x="6425" y="4648"/>
                </a:lnTo>
                <a:lnTo>
                  <a:pt x="6430" y="4627"/>
                </a:lnTo>
                <a:lnTo>
                  <a:pt x="6434" y="4606"/>
                </a:lnTo>
                <a:lnTo>
                  <a:pt x="6436" y="4584"/>
                </a:lnTo>
                <a:lnTo>
                  <a:pt x="6438" y="4562"/>
                </a:lnTo>
                <a:lnTo>
                  <a:pt x="6438" y="4539"/>
                </a:lnTo>
                <a:lnTo>
                  <a:pt x="6438" y="2495"/>
                </a:lnTo>
                <a:lnTo>
                  <a:pt x="6438" y="2473"/>
                </a:lnTo>
                <a:lnTo>
                  <a:pt x="6436" y="2451"/>
                </a:lnTo>
                <a:lnTo>
                  <a:pt x="6434" y="2429"/>
                </a:lnTo>
                <a:lnTo>
                  <a:pt x="6430" y="2407"/>
                </a:lnTo>
                <a:lnTo>
                  <a:pt x="6425" y="2386"/>
                </a:lnTo>
                <a:lnTo>
                  <a:pt x="6419" y="2365"/>
                </a:lnTo>
                <a:lnTo>
                  <a:pt x="6412" y="2345"/>
                </a:lnTo>
                <a:lnTo>
                  <a:pt x="6404" y="2325"/>
                </a:lnTo>
                <a:lnTo>
                  <a:pt x="6395" y="2305"/>
                </a:lnTo>
                <a:lnTo>
                  <a:pt x="6385" y="2286"/>
                </a:lnTo>
                <a:lnTo>
                  <a:pt x="6375" y="2268"/>
                </a:lnTo>
                <a:lnTo>
                  <a:pt x="6363" y="2250"/>
                </a:lnTo>
                <a:lnTo>
                  <a:pt x="6351" y="2232"/>
                </a:lnTo>
                <a:lnTo>
                  <a:pt x="6338" y="2216"/>
                </a:lnTo>
                <a:lnTo>
                  <a:pt x="6325" y="2200"/>
                </a:lnTo>
                <a:lnTo>
                  <a:pt x="6309" y="2185"/>
                </a:lnTo>
                <a:lnTo>
                  <a:pt x="6295" y="2170"/>
                </a:lnTo>
                <a:lnTo>
                  <a:pt x="6278" y="2156"/>
                </a:lnTo>
                <a:lnTo>
                  <a:pt x="6262" y="2143"/>
                </a:lnTo>
                <a:lnTo>
                  <a:pt x="6244" y="2130"/>
                </a:lnTo>
                <a:lnTo>
                  <a:pt x="6226" y="2119"/>
                </a:lnTo>
                <a:lnTo>
                  <a:pt x="6209" y="2108"/>
                </a:lnTo>
                <a:lnTo>
                  <a:pt x="6189" y="2098"/>
                </a:lnTo>
                <a:lnTo>
                  <a:pt x="6170" y="2090"/>
                </a:lnTo>
                <a:lnTo>
                  <a:pt x="6150" y="2082"/>
                </a:lnTo>
                <a:lnTo>
                  <a:pt x="6129" y="2075"/>
                </a:lnTo>
                <a:lnTo>
                  <a:pt x="6108" y="2070"/>
                </a:lnTo>
                <a:lnTo>
                  <a:pt x="6087" y="2064"/>
                </a:lnTo>
                <a:lnTo>
                  <a:pt x="6066" y="2061"/>
                </a:lnTo>
                <a:lnTo>
                  <a:pt x="6044" y="2057"/>
                </a:lnTo>
                <a:lnTo>
                  <a:pt x="6022" y="2055"/>
                </a:lnTo>
                <a:lnTo>
                  <a:pt x="5999" y="2055"/>
                </a:lnTo>
                <a:lnTo>
                  <a:pt x="1974" y="2055"/>
                </a:lnTo>
                <a:close/>
                <a:moveTo>
                  <a:pt x="1961" y="3807"/>
                </a:moveTo>
                <a:lnTo>
                  <a:pt x="2792" y="3807"/>
                </a:lnTo>
                <a:lnTo>
                  <a:pt x="2792" y="4074"/>
                </a:lnTo>
                <a:lnTo>
                  <a:pt x="1961" y="4074"/>
                </a:lnTo>
                <a:lnTo>
                  <a:pt x="1961" y="3807"/>
                </a:lnTo>
                <a:close/>
                <a:moveTo>
                  <a:pt x="2155" y="2489"/>
                </a:moveTo>
                <a:lnTo>
                  <a:pt x="2155" y="2489"/>
                </a:lnTo>
                <a:lnTo>
                  <a:pt x="2135" y="2490"/>
                </a:lnTo>
                <a:lnTo>
                  <a:pt x="2117" y="2492"/>
                </a:lnTo>
                <a:lnTo>
                  <a:pt x="2099" y="2497"/>
                </a:lnTo>
                <a:lnTo>
                  <a:pt x="2081" y="2503"/>
                </a:lnTo>
                <a:lnTo>
                  <a:pt x="2066" y="2512"/>
                </a:lnTo>
                <a:lnTo>
                  <a:pt x="2049" y="2521"/>
                </a:lnTo>
                <a:lnTo>
                  <a:pt x="2035" y="2532"/>
                </a:lnTo>
                <a:lnTo>
                  <a:pt x="2022" y="2544"/>
                </a:lnTo>
                <a:lnTo>
                  <a:pt x="2009" y="2557"/>
                </a:lnTo>
                <a:lnTo>
                  <a:pt x="1998" y="2571"/>
                </a:lnTo>
                <a:lnTo>
                  <a:pt x="1990" y="2587"/>
                </a:lnTo>
                <a:lnTo>
                  <a:pt x="1982" y="2604"/>
                </a:lnTo>
                <a:lnTo>
                  <a:pt x="1975" y="2621"/>
                </a:lnTo>
                <a:lnTo>
                  <a:pt x="1971" y="2639"/>
                </a:lnTo>
                <a:lnTo>
                  <a:pt x="1967" y="2658"/>
                </a:lnTo>
                <a:lnTo>
                  <a:pt x="1966" y="2678"/>
                </a:lnTo>
                <a:lnTo>
                  <a:pt x="1966" y="2905"/>
                </a:lnTo>
                <a:lnTo>
                  <a:pt x="1967" y="2924"/>
                </a:lnTo>
                <a:lnTo>
                  <a:pt x="1971" y="2943"/>
                </a:lnTo>
                <a:lnTo>
                  <a:pt x="1975" y="2962"/>
                </a:lnTo>
                <a:lnTo>
                  <a:pt x="1982" y="2978"/>
                </a:lnTo>
                <a:lnTo>
                  <a:pt x="1990" y="2995"/>
                </a:lnTo>
                <a:lnTo>
                  <a:pt x="1998" y="3010"/>
                </a:lnTo>
                <a:lnTo>
                  <a:pt x="2009" y="3025"/>
                </a:lnTo>
                <a:lnTo>
                  <a:pt x="2022" y="3038"/>
                </a:lnTo>
                <a:lnTo>
                  <a:pt x="2035" y="3050"/>
                </a:lnTo>
                <a:lnTo>
                  <a:pt x="2049" y="3061"/>
                </a:lnTo>
                <a:lnTo>
                  <a:pt x="2066" y="3071"/>
                </a:lnTo>
                <a:lnTo>
                  <a:pt x="2081" y="3079"/>
                </a:lnTo>
                <a:lnTo>
                  <a:pt x="2099" y="3085"/>
                </a:lnTo>
                <a:lnTo>
                  <a:pt x="2117" y="3090"/>
                </a:lnTo>
                <a:lnTo>
                  <a:pt x="2135" y="3093"/>
                </a:lnTo>
                <a:lnTo>
                  <a:pt x="2155" y="3094"/>
                </a:lnTo>
                <a:lnTo>
                  <a:pt x="2807" y="3094"/>
                </a:lnTo>
                <a:lnTo>
                  <a:pt x="2826" y="3093"/>
                </a:lnTo>
                <a:lnTo>
                  <a:pt x="2845" y="3090"/>
                </a:lnTo>
                <a:lnTo>
                  <a:pt x="2864" y="3085"/>
                </a:lnTo>
                <a:lnTo>
                  <a:pt x="2880" y="3079"/>
                </a:lnTo>
                <a:lnTo>
                  <a:pt x="2897" y="3071"/>
                </a:lnTo>
                <a:lnTo>
                  <a:pt x="2912" y="3061"/>
                </a:lnTo>
                <a:lnTo>
                  <a:pt x="2927" y="3050"/>
                </a:lnTo>
                <a:lnTo>
                  <a:pt x="2941" y="3038"/>
                </a:lnTo>
                <a:lnTo>
                  <a:pt x="2953" y="3025"/>
                </a:lnTo>
                <a:lnTo>
                  <a:pt x="2963" y="3010"/>
                </a:lnTo>
                <a:lnTo>
                  <a:pt x="2973" y="2995"/>
                </a:lnTo>
                <a:lnTo>
                  <a:pt x="2981" y="2978"/>
                </a:lnTo>
                <a:lnTo>
                  <a:pt x="2988" y="2962"/>
                </a:lnTo>
                <a:lnTo>
                  <a:pt x="2992" y="2943"/>
                </a:lnTo>
                <a:lnTo>
                  <a:pt x="2995" y="2924"/>
                </a:lnTo>
                <a:lnTo>
                  <a:pt x="2996" y="2905"/>
                </a:lnTo>
                <a:lnTo>
                  <a:pt x="2996" y="2678"/>
                </a:lnTo>
                <a:lnTo>
                  <a:pt x="2995" y="2658"/>
                </a:lnTo>
                <a:lnTo>
                  <a:pt x="2992" y="2639"/>
                </a:lnTo>
                <a:lnTo>
                  <a:pt x="2988" y="2621"/>
                </a:lnTo>
                <a:lnTo>
                  <a:pt x="2981" y="2604"/>
                </a:lnTo>
                <a:lnTo>
                  <a:pt x="2973" y="2587"/>
                </a:lnTo>
                <a:lnTo>
                  <a:pt x="2963" y="2571"/>
                </a:lnTo>
                <a:lnTo>
                  <a:pt x="2953" y="2557"/>
                </a:lnTo>
                <a:lnTo>
                  <a:pt x="2941" y="2544"/>
                </a:lnTo>
                <a:lnTo>
                  <a:pt x="2927" y="2532"/>
                </a:lnTo>
                <a:lnTo>
                  <a:pt x="2912" y="2521"/>
                </a:lnTo>
                <a:lnTo>
                  <a:pt x="2897" y="2512"/>
                </a:lnTo>
                <a:lnTo>
                  <a:pt x="2880" y="2503"/>
                </a:lnTo>
                <a:lnTo>
                  <a:pt x="2864" y="2497"/>
                </a:lnTo>
                <a:lnTo>
                  <a:pt x="2845" y="2492"/>
                </a:lnTo>
                <a:lnTo>
                  <a:pt x="2826" y="2490"/>
                </a:lnTo>
                <a:lnTo>
                  <a:pt x="2807" y="2489"/>
                </a:lnTo>
                <a:lnTo>
                  <a:pt x="2155" y="2489"/>
                </a:lnTo>
                <a:close/>
                <a:moveTo>
                  <a:pt x="3509" y="4381"/>
                </a:moveTo>
                <a:lnTo>
                  <a:pt x="4836" y="4381"/>
                </a:lnTo>
                <a:lnTo>
                  <a:pt x="4836" y="4648"/>
                </a:lnTo>
                <a:lnTo>
                  <a:pt x="3509" y="4648"/>
                </a:lnTo>
                <a:lnTo>
                  <a:pt x="3509" y="4381"/>
                </a:lnTo>
                <a:close/>
                <a:moveTo>
                  <a:pt x="1961" y="4381"/>
                </a:moveTo>
                <a:lnTo>
                  <a:pt x="3287" y="4381"/>
                </a:lnTo>
                <a:lnTo>
                  <a:pt x="3287" y="4648"/>
                </a:lnTo>
                <a:lnTo>
                  <a:pt x="1961" y="4648"/>
                </a:lnTo>
                <a:lnTo>
                  <a:pt x="1961" y="4381"/>
                </a:lnTo>
                <a:close/>
                <a:moveTo>
                  <a:pt x="5152" y="3807"/>
                </a:moveTo>
                <a:lnTo>
                  <a:pt x="5983" y="3807"/>
                </a:lnTo>
                <a:lnTo>
                  <a:pt x="5983" y="4074"/>
                </a:lnTo>
                <a:lnTo>
                  <a:pt x="5152" y="4074"/>
                </a:lnTo>
                <a:lnTo>
                  <a:pt x="5152" y="3807"/>
                </a:lnTo>
                <a:close/>
                <a:moveTo>
                  <a:pt x="4085" y="3807"/>
                </a:moveTo>
                <a:lnTo>
                  <a:pt x="4915" y="3807"/>
                </a:lnTo>
                <a:lnTo>
                  <a:pt x="4915" y="4074"/>
                </a:lnTo>
                <a:lnTo>
                  <a:pt x="4085" y="4074"/>
                </a:lnTo>
                <a:lnTo>
                  <a:pt x="4085" y="3807"/>
                </a:lnTo>
                <a:close/>
                <a:moveTo>
                  <a:pt x="3027" y="3807"/>
                </a:moveTo>
                <a:lnTo>
                  <a:pt x="3859" y="3807"/>
                </a:lnTo>
                <a:lnTo>
                  <a:pt x="3859" y="4074"/>
                </a:lnTo>
                <a:lnTo>
                  <a:pt x="3027" y="4074"/>
                </a:lnTo>
                <a:lnTo>
                  <a:pt x="3027" y="3807"/>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KSO_Shape"/>
          <p:cNvSpPr>
            <a:spLocks/>
          </p:cNvSpPr>
          <p:nvPr/>
        </p:nvSpPr>
        <p:spPr bwMode="auto">
          <a:xfrm>
            <a:off x="1983616" y="3100824"/>
            <a:ext cx="283106" cy="285005"/>
          </a:xfrm>
          <a:custGeom>
            <a:avLst/>
            <a:gdLst>
              <a:gd name="T0" fmla="*/ 1161579 w 2109787"/>
              <a:gd name="T1" fmla="*/ 1730131 h 2125662"/>
              <a:gd name="T2" fmla="*/ 1236189 w 2109787"/>
              <a:gd name="T3" fmla="*/ 1509409 h 2125662"/>
              <a:gd name="T4" fmla="*/ 1220811 w 2109787"/>
              <a:gd name="T5" fmla="*/ 1384665 h 2125662"/>
              <a:gd name="T6" fmla="*/ 1405342 w 2109787"/>
              <a:gd name="T7" fmla="*/ 1404601 h 2125662"/>
              <a:gd name="T8" fmla="*/ 1370886 w 2109787"/>
              <a:gd name="T9" fmla="*/ 1829242 h 2125662"/>
              <a:gd name="T10" fmla="*/ 1480807 w 2109787"/>
              <a:gd name="T11" fmla="*/ 1653234 h 2125662"/>
              <a:gd name="T12" fmla="*/ 1705206 w 2109787"/>
              <a:gd name="T13" fmla="*/ 1300363 h 2125662"/>
              <a:gd name="T14" fmla="*/ 1872936 w 2109787"/>
              <a:gd name="T15" fmla="*/ 1412006 h 2125662"/>
              <a:gd name="T16" fmla="*/ 1863539 w 2109787"/>
              <a:gd name="T17" fmla="*/ 1802186 h 2125662"/>
              <a:gd name="T18" fmla="*/ 1574496 w 2109787"/>
              <a:gd name="T19" fmla="*/ 1890475 h 2125662"/>
              <a:gd name="T20" fmla="*/ 1000968 w 2109787"/>
              <a:gd name="T21" fmla="*/ 1883925 h 2125662"/>
              <a:gd name="T22" fmla="*/ 739264 w 2109787"/>
              <a:gd name="T23" fmla="*/ 1789655 h 2125662"/>
              <a:gd name="T24" fmla="*/ 755496 w 2109787"/>
              <a:gd name="T25" fmla="*/ 1386943 h 2125662"/>
              <a:gd name="T26" fmla="*/ 968220 w 2109787"/>
              <a:gd name="T27" fmla="*/ 1296091 h 2125662"/>
              <a:gd name="T28" fmla="*/ 1037602 w 2109787"/>
              <a:gd name="T29" fmla="*/ 801385 h 2125662"/>
              <a:gd name="T30" fmla="*/ 1059503 w 2109787"/>
              <a:gd name="T31" fmla="*/ 1006892 h 2125662"/>
              <a:gd name="T32" fmla="*/ 1259170 w 2109787"/>
              <a:gd name="T33" fmla="*/ 1210691 h 2125662"/>
              <a:gd name="T34" fmla="*/ 1395127 w 2109787"/>
              <a:gd name="T35" fmla="*/ 1192474 h 2125662"/>
              <a:gd name="T36" fmla="*/ 1566637 w 2109787"/>
              <a:gd name="T37" fmla="*/ 975297 h 2125662"/>
              <a:gd name="T38" fmla="*/ 1465950 w 2109787"/>
              <a:gd name="T39" fmla="*/ 842087 h 2125662"/>
              <a:gd name="T40" fmla="*/ 1192046 w 2109787"/>
              <a:gd name="T41" fmla="*/ 747589 h 2125662"/>
              <a:gd name="T42" fmla="*/ 1334259 w 2109787"/>
              <a:gd name="T43" fmla="*/ 449574 h 2125662"/>
              <a:gd name="T44" fmla="*/ 1512027 w 2109787"/>
              <a:gd name="T45" fmla="*/ 526995 h 2125662"/>
              <a:gd name="T46" fmla="*/ 1630349 w 2109787"/>
              <a:gd name="T47" fmla="*/ 698631 h 2125662"/>
              <a:gd name="T48" fmla="*/ 1657939 w 2109787"/>
              <a:gd name="T49" fmla="*/ 929186 h 2125662"/>
              <a:gd name="T50" fmla="*/ 1568628 w 2109787"/>
              <a:gd name="T51" fmla="*/ 1139532 h 2125662"/>
              <a:gd name="T52" fmla="*/ 1413900 w 2109787"/>
              <a:gd name="T53" fmla="*/ 1270180 h 2125662"/>
              <a:gd name="T54" fmla="*/ 1258886 w 2109787"/>
              <a:gd name="T55" fmla="*/ 1292381 h 2125662"/>
              <a:gd name="T56" fmla="*/ 1097900 w 2109787"/>
              <a:gd name="T57" fmla="*/ 1197598 h 2125662"/>
              <a:gd name="T58" fmla="*/ 976733 w 2109787"/>
              <a:gd name="T59" fmla="*/ 1012869 h 2125662"/>
              <a:gd name="T60" fmla="*/ 961659 w 2109787"/>
              <a:gd name="T61" fmla="*/ 777760 h 2125662"/>
              <a:gd name="T62" fmla="*/ 1050685 w 2109787"/>
              <a:gd name="T63" fmla="*/ 580223 h 2125662"/>
              <a:gd name="T64" fmla="*/ 1209965 w 2109787"/>
              <a:gd name="T65" fmla="*/ 464660 h 2125662"/>
              <a:gd name="T66" fmla="*/ 802597 w 2109787"/>
              <a:gd name="T67" fmla="*/ 349265 h 2125662"/>
              <a:gd name="T68" fmla="*/ 703059 w 2109787"/>
              <a:gd name="T69" fmla="*/ 413778 h 2125662"/>
              <a:gd name="T70" fmla="*/ 579631 w 2109787"/>
              <a:gd name="T71" fmla="*/ 465219 h 2125662"/>
              <a:gd name="T72" fmla="*/ 582759 w 2109787"/>
              <a:gd name="T73" fmla="*/ 565826 h 2125662"/>
              <a:gd name="T74" fmla="*/ 771314 w 2109787"/>
              <a:gd name="T75" fmla="*/ 673822 h 2125662"/>
              <a:gd name="T76" fmla="*/ 887063 w 2109787"/>
              <a:gd name="T77" fmla="*/ 819901 h 2125662"/>
              <a:gd name="T78" fmla="*/ 831038 w 2109787"/>
              <a:gd name="T79" fmla="*/ 994969 h 2125662"/>
              <a:gd name="T80" fmla="*/ 571383 w 2109787"/>
              <a:gd name="T81" fmla="*/ 1050387 h 2125662"/>
              <a:gd name="T82" fmla="*/ 581337 w 2109787"/>
              <a:gd name="T83" fmla="*/ 969675 h 2125662"/>
              <a:gd name="T84" fmla="*/ 751122 w 2109787"/>
              <a:gd name="T85" fmla="*/ 946086 h 2125662"/>
              <a:gd name="T86" fmla="*/ 784396 w 2109787"/>
              <a:gd name="T87" fmla="*/ 831269 h 2125662"/>
              <a:gd name="T88" fmla="*/ 658408 w 2109787"/>
              <a:gd name="T89" fmla="*/ 726967 h 2125662"/>
              <a:gd name="T90" fmla="*/ 480377 w 2109787"/>
              <a:gd name="T91" fmla="*/ 593962 h 2125662"/>
              <a:gd name="T92" fmla="*/ 503981 w 2109787"/>
              <a:gd name="T93" fmla="*/ 416621 h 2125662"/>
              <a:gd name="T94" fmla="*/ 746906 w 2109787"/>
              <a:gd name="T95" fmla="*/ 1423 h 2125662"/>
              <a:gd name="T96" fmla="*/ 1166756 w 2109787"/>
              <a:gd name="T97" fmla="*/ 173605 h 2125662"/>
              <a:gd name="T98" fmla="*/ 1015895 w 2109787"/>
              <a:gd name="T99" fmla="*/ 216010 h 2125662"/>
              <a:gd name="T100" fmla="*/ 659520 w 2109787"/>
              <a:gd name="T101" fmla="*/ 126646 h 2125662"/>
              <a:gd name="T102" fmla="*/ 368899 w 2109787"/>
              <a:gd name="T103" fmla="*/ 231948 h 2125662"/>
              <a:gd name="T104" fmla="*/ 176195 w 2109787"/>
              <a:gd name="T105" fmla="*/ 466173 h 2125662"/>
              <a:gd name="T106" fmla="*/ 128375 w 2109787"/>
              <a:gd name="T107" fmla="*/ 769271 h 2125662"/>
              <a:gd name="T108" fmla="*/ 222307 w 2109787"/>
              <a:gd name="T109" fmla="*/ 1026548 h 2125662"/>
              <a:gd name="T110" fmla="*/ 420703 w 2109787"/>
              <a:gd name="T111" fmla="*/ 1209830 h 2125662"/>
              <a:gd name="T112" fmla="*/ 486742 w 2109787"/>
              <a:gd name="T113" fmla="*/ 1374042 h 2125662"/>
              <a:gd name="T114" fmla="*/ 203805 w 2109787"/>
              <a:gd name="T115" fmla="*/ 1200153 h 2125662"/>
              <a:gd name="T116" fmla="*/ 33303 w 2109787"/>
              <a:gd name="T117" fmla="*/ 918970 h 2125662"/>
              <a:gd name="T118" fmla="*/ 14232 w 2109787"/>
              <a:gd name="T119" fmla="*/ 562367 h 2125662"/>
              <a:gd name="T120" fmla="*/ 183026 w 2109787"/>
              <a:gd name="T121" fmla="*/ 230810 h 2125662"/>
              <a:gd name="T122" fmla="*/ 494712 w 2109787"/>
              <a:gd name="T123" fmla="*/ 31875 h 212566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109787" h="2125662">
                <a:moveTo>
                  <a:pt x="1216342" y="1436687"/>
                </a:moveTo>
                <a:lnTo>
                  <a:pt x="1216977" y="1467831"/>
                </a:lnTo>
                <a:lnTo>
                  <a:pt x="1218247" y="1498021"/>
                </a:lnTo>
                <a:lnTo>
                  <a:pt x="1219517" y="1527894"/>
                </a:lnTo>
                <a:lnTo>
                  <a:pt x="1221105" y="1556813"/>
                </a:lnTo>
                <a:lnTo>
                  <a:pt x="1223010" y="1585097"/>
                </a:lnTo>
                <a:lnTo>
                  <a:pt x="1225550" y="1612427"/>
                </a:lnTo>
                <a:lnTo>
                  <a:pt x="1227772" y="1639121"/>
                </a:lnTo>
                <a:lnTo>
                  <a:pt x="1230630" y="1665180"/>
                </a:lnTo>
                <a:lnTo>
                  <a:pt x="1233487" y="1690286"/>
                </a:lnTo>
                <a:lnTo>
                  <a:pt x="1237297" y="1714756"/>
                </a:lnTo>
                <a:lnTo>
                  <a:pt x="1240790" y="1738273"/>
                </a:lnTo>
                <a:lnTo>
                  <a:pt x="1244917" y="1761154"/>
                </a:lnTo>
                <a:lnTo>
                  <a:pt x="1249362" y="1783399"/>
                </a:lnTo>
                <a:lnTo>
                  <a:pt x="1253807" y="1804691"/>
                </a:lnTo>
                <a:lnTo>
                  <a:pt x="1258570" y="1825030"/>
                </a:lnTo>
                <a:lnTo>
                  <a:pt x="1263967" y="1844733"/>
                </a:lnTo>
                <a:lnTo>
                  <a:pt x="1269365" y="1863801"/>
                </a:lnTo>
                <a:lnTo>
                  <a:pt x="1275397" y="1881597"/>
                </a:lnTo>
                <a:lnTo>
                  <a:pt x="1281430" y="1899076"/>
                </a:lnTo>
                <a:lnTo>
                  <a:pt x="1288097" y="1915283"/>
                </a:lnTo>
                <a:lnTo>
                  <a:pt x="1295082" y="1930537"/>
                </a:lnTo>
                <a:lnTo>
                  <a:pt x="1302067" y="1945474"/>
                </a:lnTo>
                <a:lnTo>
                  <a:pt x="1309687" y="1959457"/>
                </a:lnTo>
                <a:lnTo>
                  <a:pt x="1317625" y="1972168"/>
                </a:lnTo>
                <a:lnTo>
                  <a:pt x="1325562" y="1984244"/>
                </a:lnTo>
                <a:lnTo>
                  <a:pt x="1330007" y="1990282"/>
                </a:lnTo>
                <a:lnTo>
                  <a:pt x="1334135" y="1995685"/>
                </a:lnTo>
                <a:lnTo>
                  <a:pt x="1338262" y="2001087"/>
                </a:lnTo>
                <a:lnTo>
                  <a:pt x="1343025" y="2005854"/>
                </a:lnTo>
                <a:lnTo>
                  <a:pt x="1347470" y="2010621"/>
                </a:lnTo>
                <a:lnTo>
                  <a:pt x="1352232" y="2015388"/>
                </a:lnTo>
                <a:lnTo>
                  <a:pt x="1356677" y="2019519"/>
                </a:lnTo>
                <a:lnTo>
                  <a:pt x="1361440" y="2023968"/>
                </a:lnTo>
                <a:lnTo>
                  <a:pt x="1366520" y="2027782"/>
                </a:lnTo>
                <a:lnTo>
                  <a:pt x="1371282" y="2031278"/>
                </a:lnTo>
                <a:lnTo>
                  <a:pt x="1376362" y="2034773"/>
                </a:lnTo>
                <a:lnTo>
                  <a:pt x="1381442" y="2038269"/>
                </a:lnTo>
                <a:lnTo>
                  <a:pt x="1386840" y="2041129"/>
                </a:lnTo>
                <a:lnTo>
                  <a:pt x="1391920" y="2043989"/>
                </a:lnTo>
                <a:lnTo>
                  <a:pt x="1391920" y="1688379"/>
                </a:lnTo>
                <a:lnTo>
                  <a:pt x="1387475" y="1687108"/>
                </a:lnTo>
                <a:lnTo>
                  <a:pt x="1382395" y="1685837"/>
                </a:lnTo>
                <a:lnTo>
                  <a:pt x="1378267" y="1684248"/>
                </a:lnTo>
                <a:lnTo>
                  <a:pt x="1373505" y="1682341"/>
                </a:lnTo>
                <a:lnTo>
                  <a:pt x="1369695" y="1680117"/>
                </a:lnTo>
                <a:lnTo>
                  <a:pt x="1365885" y="1677256"/>
                </a:lnTo>
                <a:lnTo>
                  <a:pt x="1362075" y="1674079"/>
                </a:lnTo>
                <a:lnTo>
                  <a:pt x="1358900" y="1670901"/>
                </a:lnTo>
                <a:lnTo>
                  <a:pt x="1356042" y="1667405"/>
                </a:lnTo>
                <a:lnTo>
                  <a:pt x="1353502" y="1663274"/>
                </a:lnTo>
                <a:lnTo>
                  <a:pt x="1350962" y="1659460"/>
                </a:lnTo>
                <a:lnTo>
                  <a:pt x="1349057" y="1655329"/>
                </a:lnTo>
                <a:lnTo>
                  <a:pt x="1347470" y="1650562"/>
                </a:lnTo>
                <a:lnTo>
                  <a:pt x="1346517" y="1645795"/>
                </a:lnTo>
                <a:lnTo>
                  <a:pt x="1345882" y="1641346"/>
                </a:lnTo>
                <a:lnTo>
                  <a:pt x="1345565" y="1635943"/>
                </a:lnTo>
                <a:lnTo>
                  <a:pt x="1345565" y="1582872"/>
                </a:lnTo>
                <a:lnTo>
                  <a:pt x="1345882" y="1577469"/>
                </a:lnTo>
                <a:lnTo>
                  <a:pt x="1346517" y="1572385"/>
                </a:lnTo>
                <a:lnTo>
                  <a:pt x="1347787" y="1567300"/>
                </a:lnTo>
                <a:lnTo>
                  <a:pt x="1349692" y="1562215"/>
                </a:lnTo>
                <a:lnTo>
                  <a:pt x="1352232" y="1557449"/>
                </a:lnTo>
                <a:lnTo>
                  <a:pt x="1354772" y="1553317"/>
                </a:lnTo>
                <a:lnTo>
                  <a:pt x="1357630" y="1549186"/>
                </a:lnTo>
                <a:lnTo>
                  <a:pt x="1361122" y="1545055"/>
                </a:lnTo>
                <a:lnTo>
                  <a:pt x="1365250" y="1541877"/>
                </a:lnTo>
                <a:lnTo>
                  <a:pt x="1369060" y="1538699"/>
                </a:lnTo>
                <a:lnTo>
                  <a:pt x="1373505" y="1535839"/>
                </a:lnTo>
                <a:lnTo>
                  <a:pt x="1378267" y="1533614"/>
                </a:lnTo>
                <a:lnTo>
                  <a:pt x="1383030" y="1532025"/>
                </a:lnTo>
                <a:lnTo>
                  <a:pt x="1388427" y="1530754"/>
                </a:lnTo>
                <a:lnTo>
                  <a:pt x="1393507" y="1529801"/>
                </a:lnTo>
                <a:lnTo>
                  <a:pt x="1399222" y="1529483"/>
                </a:lnTo>
                <a:lnTo>
                  <a:pt x="1516062" y="1529483"/>
                </a:lnTo>
                <a:lnTo>
                  <a:pt x="1521460" y="1529801"/>
                </a:lnTo>
                <a:lnTo>
                  <a:pt x="1526857" y="1530754"/>
                </a:lnTo>
                <a:lnTo>
                  <a:pt x="1531937" y="1532025"/>
                </a:lnTo>
                <a:lnTo>
                  <a:pt x="1537017" y="1533614"/>
                </a:lnTo>
                <a:lnTo>
                  <a:pt x="1541462" y="1535839"/>
                </a:lnTo>
                <a:lnTo>
                  <a:pt x="1545907" y="1538699"/>
                </a:lnTo>
                <a:lnTo>
                  <a:pt x="1550035" y="1541877"/>
                </a:lnTo>
                <a:lnTo>
                  <a:pt x="1553845" y="1545055"/>
                </a:lnTo>
                <a:lnTo>
                  <a:pt x="1557020" y="1549186"/>
                </a:lnTo>
                <a:lnTo>
                  <a:pt x="1560512" y="1553317"/>
                </a:lnTo>
                <a:lnTo>
                  <a:pt x="1563052" y="1557449"/>
                </a:lnTo>
                <a:lnTo>
                  <a:pt x="1565275" y="1562215"/>
                </a:lnTo>
                <a:lnTo>
                  <a:pt x="1566862" y="1567300"/>
                </a:lnTo>
                <a:lnTo>
                  <a:pt x="1568132" y="1572385"/>
                </a:lnTo>
                <a:lnTo>
                  <a:pt x="1569085" y="1577469"/>
                </a:lnTo>
                <a:lnTo>
                  <a:pt x="1569402" y="1582872"/>
                </a:lnTo>
                <a:lnTo>
                  <a:pt x="1569402" y="1635943"/>
                </a:lnTo>
                <a:lnTo>
                  <a:pt x="1569085" y="1641346"/>
                </a:lnTo>
                <a:lnTo>
                  <a:pt x="1568450" y="1645795"/>
                </a:lnTo>
                <a:lnTo>
                  <a:pt x="1567180" y="1650562"/>
                </a:lnTo>
                <a:lnTo>
                  <a:pt x="1565910" y="1655329"/>
                </a:lnTo>
                <a:lnTo>
                  <a:pt x="1564005" y="1659460"/>
                </a:lnTo>
                <a:lnTo>
                  <a:pt x="1561782" y="1663274"/>
                </a:lnTo>
                <a:lnTo>
                  <a:pt x="1558607" y="1667405"/>
                </a:lnTo>
                <a:lnTo>
                  <a:pt x="1555750" y="1670901"/>
                </a:lnTo>
                <a:lnTo>
                  <a:pt x="1552575" y="1674079"/>
                </a:lnTo>
                <a:lnTo>
                  <a:pt x="1549082" y="1677256"/>
                </a:lnTo>
                <a:lnTo>
                  <a:pt x="1545272" y="1680117"/>
                </a:lnTo>
                <a:lnTo>
                  <a:pt x="1541145" y="1682341"/>
                </a:lnTo>
                <a:lnTo>
                  <a:pt x="1537017" y="1684248"/>
                </a:lnTo>
                <a:lnTo>
                  <a:pt x="1532255" y="1685837"/>
                </a:lnTo>
                <a:lnTo>
                  <a:pt x="1527810" y="1687108"/>
                </a:lnTo>
                <a:lnTo>
                  <a:pt x="1523047" y="1688379"/>
                </a:lnTo>
                <a:lnTo>
                  <a:pt x="1523047" y="2043989"/>
                </a:lnTo>
                <a:lnTo>
                  <a:pt x="1528445" y="2041129"/>
                </a:lnTo>
                <a:lnTo>
                  <a:pt x="1533525" y="2038269"/>
                </a:lnTo>
                <a:lnTo>
                  <a:pt x="1538605" y="2034773"/>
                </a:lnTo>
                <a:lnTo>
                  <a:pt x="1543685" y="2031278"/>
                </a:lnTo>
                <a:lnTo>
                  <a:pt x="1548765" y="2027782"/>
                </a:lnTo>
                <a:lnTo>
                  <a:pt x="1553527" y="2023968"/>
                </a:lnTo>
                <a:lnTo>
                  <a:pt x="1558290" y="2019519"/>
                </a:lnTo>
                <a:lnTo>
                  <a:pt x="1563052" y="2015388"/>
                </a:lnTo>
                <a:lnTo>
                  <a:pt x="1567497" y="2010621"/>
                </a:lnTo>
                <a:lnTo>
                  <a:pt x="1572260" y="2005854"/>
                </a:lnTo>
                <a:lnTo>
                  <a:pt x="1576705" y="2001087"/>
                </a:lnTo>
                <a:lnTo>
                  <a:pt x="1580832" y="1995685"/>
                </a:lnTo>
                <a:lnTo>
                  <a:pt x="1585277" y="1990282"/>
                </a:lnTo>
                <a:lnTo>
                  <a:pt x="1589405" y="1984244"/>
                </a:lnTo>
                <a:lnTo>
                  <a:pt x="1597660" y="1972168"/>
                </a:lnTo>
                <a:lnTo>
                  <a:pt x="1605280" y="1959457"/>
                </a:lnTo>
                <a:lnTo>
                  <a:pt x="1612900" y="1945474"/>
                </a:lnTo>
                <a:lnTo>
                  <a:pt x="1620202" y="1930537"/>
                </a:lnTo>
                <a:lnTo>
                  <a:pt x="1626870" y="1915283"/>
                </a:lnTo>
                <a:lnTo>
                  <a:pt x="1633537" y="1899076"/>
                </a:lnTo>
                <a:lnTo>
                  <a:pt x="1639570" y="1881597"/>
                </a:lnTo>
                <a:lnTo>
                  <a:pt x="1645602" y="1863801"/>
                </a:lnTo>
                <a:lnTo>
                  <a:pt x="1651000" y="1844733"/>
                </a:lnTo>
                <a:lnTo>
                  <a:pt x="1656397" y="1825030"/>
                </a:lnTo>
                <a:lnTo>
                  <a:pt x="1661160" y="1804691"/>
                </a:lnTo>
                <a:lnTo>
                  <a:pt x="1665922" y="1783399"/>
                </a:lnTo>
                <a:lnTo>
                  <a:pt x="1670050" y="1761154"/>
                </a:lnTo>
                <a:lnTo>
                  <a:pt x="1673860" y="1738273"/>
                </a:lnTo>
                <a:lnTo>
                  <a:pt x="1677987" y="1714756"/>
                </a:lnTo>
                <a:lnTo>
                  <a:pt x="1681162" y="1690286"/>
                </a:lnTo>
                <a:lnTo>
                  <a:pt x="1684337" y="1665180"/>
                </a:lnTo>
                <a:lnTo>
                  <a:pt x="1687195" y="1639121"/>
                </a:lnTo>
                <a:lnTo>
                  <a:pt x="1689735" y="1612427"/>
                </a:lnTo>
                <a:lnTo>
                  <a:pt x="1691957" y="1585097"/>
                </a:lnTo>
                <a:lnTo>
                  <a:pt x="1693862" y="1556813"/>
                </a:lnTo>
                <a:lnTo>
                  <a:pt x="1695450" y="1527894"/>
                </a:lnTo>
                <a:lnTo>
                  <a:pt x="1696720" y="1498021"/>
                </a:lnTo>
                <a:lnTo>
                  <a:pt x="1697672" y="1467831"/>
                </a:lnTo>
                <a:lnTo>
                  <a:pt x="1698942" y="1436687"/>
                </a:lnTo>
                <a:lnTo>
                  <a:pt x="1738312" y="1438912"/>
                </a:lnTo>
                <a:lnTo>
                  <a:pt x="1774825" y="1441454"/>
                </a:lnTo>
                <a:lnTo>
                  <a:pt x="1835150" y="1446221"/>
                </a:lnTo>
                <a:lnTo>
                  <a:pt x="1875472" y="1449399"/>
                </a:lnTo>
                <a:lnTo>
                  <a:pt x="1890077" y="1450670"/>
                </a:lnTo>
                <a:lnTo>
                  <a:pt x="1901190" y="1450988"/>
                </a:lnTo>
                <a:lnTo>
                  <a:pt x="1912620" y="1451941"/>
                </a:lnTo>
                <a:lnTo>
                  <a:pt x="1923415" y="1453212"/>
                </a:lnTo>
                <a:lnTo>
                  <a:pt x="1934210" y="1455119"/>
                </a:lnTo>
                <a:lnTo>
                  <a:pt x="1945005" y="1457662"/>
                </a:lnTo>
                <a:lnTo>
                  <a:pt x="1955482" y="1460522"/>
                </a:lnTo>
                <a:lnTo>
                  <a:pt x="1965642" y="1464017"/>
                </a:lnTo>
                <a:lnTo>
                  <a:pt x="1975485" y="1468149"/>
                </a:lnTo>
                <a:lnTo>
                  <a:pt x="1985327" y="1472598"/>
                </a:lnTo>
                <a:lnTo>
                  <a:pt x="1994852" y="1477047"/>
                </a:lnTo>
                <a:lnTo>
                  <a:pt x="2004060" y="1482767"/>
                </a:lnTo>
                <a:lnTo>
                  <a:pt x="2012950" y="1488170"/>
                </a:lnTo>
                <a:lnTo>
                  <a:pt x="2021522" y="1494526"/>
                </a:lnTo>
                <a:lnTo>
                  <a:pt x="2029777" y="1500881"/>
                </a:lnTo>
                <a:lnTo>
                  <a:pt x="2038032" y="1507873"/>
                </a:lnTo>
                <a:lnTo>
                  <a:pt x="2045652" y="1515182"/>
                </a:lnTo>
                <a:lnTo>
                  <a:pt x="2052637" y="1522809"/>
                </a:lnTo>
                <a:lnTo>
                  <a:pt x="2059622" y="1530754"/>
                </a:lnTo>
                <a:lnTo>
                  <a:pt x="2065972" y="1539334"/>
                </a:lnTo>
                <a:lnTo>
                  <a:pt x="2072322" y="1547597"/>
                </a:lnTo>
                <a:lnTo>
                  <a:pt x="2078037" y="1556495"/>
                </a:lnTo>
                <a:lnTo>
                  <a:pt x="2083435" y="1566029"/>
                </a:lnTo>
                <a:lnTo>
                  <a:pt x="2088197" y="1575563"/>
                </a:lnTo>
                <a:lnTo>
                  <a:pt x="2092642" y="1585414"/>
                </a:lnTo>
                <a:lnTo>
                  <a:pt x="2096452" y="1595266"/>
                </a:lnTo>
                <a:lnTo>
                  <a:pt x="2099945" y="1605117"/>
                </a:lnTo>
                <a:lnTo>
                  <a:pt x="2103120" y="1615605"/>
                </a:lnTo>
                <a:lnTo>
                  <a:pt x="2105660" y="1626410"/>
                </a:lnTo>
                <a:lnTo>
                  <a:pt x="2107247" y="1637215"/>
                </a:lnTo>
                <a:lnTo>
                  <a:pt x="2108835" y="1648337"/>
                </a:lnTo>
                <a:lnTo>
                  <a:pt x="2109470" y="1659460"/>
                </a:lnTo>
                <a:lnTo>
                  <a:pt x="2109787" y="1670901"/>
                </a:lnTo>
                <a:lnTo>
                  <a:pt x="2109787" y="1949605"/>
                </a:lnTo>
                <a:lnTo>
                  <a:pt x="2109787" y="1955325"/>
                </a:lnTo>
                <a:lnTo>
                  <a:pt x="2108835" y="1960728"/>
                </a:lnTo>
                <a:lnTo>
                  <a:pt x="2107882" y="1966448"/>
                </a:lnTo>
                <a:lnTo>
                  <a:pt x="2106295" y="1971850"/>
                </a:lnTo>
                <a:lnTo>
                  <a:pt x="2104072" y="1976935"/>
                </a:lnTo>
                <a:lnTo>
                  <a:pt x="2101532" y="1982020"/>
                </a:lnTo>
                <a:lnTo>
                  <a:pt x="2098675" y="1987105"/>
                </a:lnTo>
                <a:lnTo>
                  <a:pt x="2095182" y="1992189"/>
                </a:lnTo>
                <a:lnTo>
                  <a:pt x="2091690" y="1996956"/>
                </a:lnTo>
                <a:lnTo>
                  <a:pt x="2087245" y="2002041"/>
                </a:lnTo>
                <a:lnTo>
                  <a:pt x="2082800" y="2006490"/>
                </a:lnTo>
                <a:lnTo>
                  <a:pt x="2077720" y="2010939"/>
                </a:lnTo>
                <a:lnTo>
                  <a:pt x="2072322" y="2015706"/>
                </a:lnTo>
                <a:lnTo>
                  <a:pt x="2066607" y="2019837"/>
                </a:lnTo>
                <a:lnTo>
                  <a:pt x="2060575" y="2024286"/>
                </a:lnTo>
                <a:lnTo>
                  <a:pt x="2053907" y="2028418"/>
                </a:lnTo>
                <a:lnTo>
                  <a:pt x="2047240" y="2032549"/>
                </a:lnTo>
                <a:lnTo>
                  <a:pt x="2039937" y="2036680"/>
                </a:lnTo>
                <a:lnTo>
                  <a:pt x="2032317" y="2040494"/>
                </a:lnTo>
                <a:lnTo>
                  <a:pt x="2024697" y="2044307"/>
                </a:lnTo>
                <a:lnTo>
                  <a:pt x="2016442" y="2048121"/>
                </a:lnTo>
                <a:lnTo>
                  <a:pt x="2007870" y="2051934"/>
                </a:lnTo>
                <a:lnTo>
                  <a:pt x="1999297" y="2055430"/>
                </a:lnTo>
                <a:lnTo>
                  <a:pt x="1990090" y="2058926"/>
                </a:lnTo>
                <a:lnTo>
                  <a:pt x="1970722" y="2065599"/>
                </a:lnTo>
                <a:lnTo>
                  <a:pt x="1950402" y="2071955"/>
                </a:lnTo>
                <a:lnTo>
                  <a:pt x="1929130" y="2077675"/>
                </a:lnTo>
                <a:lnTo>
                  <a:pt x="1907222" y="2083396"/>
                </a:lnTo>
                <a:lnTo>
                  <a:pt x="1883727" y="2088480"/>
                </a:lnTo>
                <a:lnTo>
                  <a:pt x="1859597" y="2093565"/>
                </a:lnTo>
                <a:lnTo>
                  <a:pt x="1834515" y="2098014"/>
                </a:lnTo>
                <a:lnTo>
                  <a:pt x="1809115" y="2102146"/>
                </a:lnTo>
                <a:lnTo>
                  <a:pt x="1782762" y="2105959"/>
                </a:lnTo>
                <a:lnTo>
                  <a:pt x="1755457" y="2109455"/>
                </a:lnTo>
                <a:lnTo>
                  <a:pt x="1728152" y="2112633"/>
                </a:lnTo>
                <a:lnTo>
                  <a:pt x="1700212" y="2115175"/>
                </a:lnTo>
                <a:lnTo>
                  <a:pt x="1671637" y="2118035"/>
                </a:lnTo>
                <a:lnTo>
                  <a:pt x="1642745" y="2119942"/>
                </a:lnTo>
                <a:lnTo>
                  <a:pt x="1613535" y="2121849"/>
                </a:lnTo>
                <a:lnTo>
                  <a:pt x="1584325" y="2123120"/>
                </a:lnTo>
                <a:lnTo>
                  <a:pt x="1554480" y="2124391"/>
                </a:lnTo>
                <a:lnTo>
                  <a:pt x="1524635" y="2125027"/>
                </a:lnTo>
                <a:lnTo>
                  <a:pt x="1494790" y="2125344"/>
                </a:lnTo>
                <a:lnTo>
                  <a:pt x="1464945" y="2125662"/>
                </a:lnTo>
                <a:lnTo>
                  <a:pt x="1435100" y="2125344"/>
                </a:lnTo>
                <a:lnTo>
                  <a:pt x="1404937" y="2125027"/>
                </a:lnTo>
                <a:lnTo>
                  <a:pt x="1375092" y="2124391"/>
                </a:lnTo>
                <a:lnTo>
                  <a:pt x="1344930" y="2123120"/>
                </a:lnTo>
                <a:lnTo>
                  <a:pt x="1315085" y="2121849"/>
                </a:lnTo>
                <a:lnTo>
                  <a:pt x="1285557" y="2119942"/>
                </a:lnTo>
                <a:lnTo>
                  <a:pt x="1256030" y="2118035"/>
                </a:lnTo>
                <a:lnTo>
                  <a:pt x="1227455" y="2115175"/>
                </a:lnTo>
                <a:lnTo>
                  <a:pt x="1198562" y="2112633"/>
                </a:lnTo>
                <a:lnTo>
                  <a:pt x="1170622" y="2109455"/>
                </a:lnTo>
                <a:lnTo>
                  <a:pt x="1142682" y="2105959"/>
                </a:lnTo>
                <a:lnTo>
                  <a:pt x="1116012" y="2102146"/>
                </a:lnTo>
                <a:lnTo>
                  <a:pt x="1089660" y="2098014"/>
                </a:lnTo>
                <a:lnTo>
                  <a:pt x="1064260" y="2093565"/>
                </a:lnTo>
                <a:lnTo>
                  <a:pt x="1039177" y="2088480"/>
                </a:lnTo>
                <a:lnTo>
                  <a:pt x="1015364" y="2083396"/>
                </a:lnTo>
                <a:lnTo>
                  <a:pt x="992187" y="2077675"/>
                </a:lnTo>
                <a:lnTo>
                  <a:pt x="970597" y="2071955"/>
                </a:lnTo>
                <a:lnTo>
                  <a:pt x="949642" y="2065599"/>
                </a:lnTo>
                <a:lnTo>
                  <a:pt x="929639" y="2058926"/>
                </a:lnTo>
                <a:lnTo>
                  <a:pt x="910907" y="2051934"/>
                </a:lnTo>
                <a:lnTo>
                  <a:pt x="902334" y="2048121"/>
                </a:lnTo>
                <a:lnTo>
                  <a:pt x="893762" y="2044307"/>
                </a:lnTo>
                <a:lnTo>
                  <a:pt x="885507" y="2040494"/>
                </a:lnTo>
                <a:lnTo>
                  <a:pt x="877569" y="2036680"/>
                </a:lnTo>
                <a:lnTo>
                  <a:pt x="870584" y="2032549"/>
                </a:lnTo>
                <a:lnTo>
                  <a:pt x="863282" y="2028418"/>
                </a:lnTo>
                <a:lnTo>
                  <a:pt x="856614" y="2024286"/>
                </a:lnTo>
                <a:lnTo>
                  <a:pt x="850264" y="2019837"/>
                </a:lnTo>
                <a:lnTo>
                  <a:pt x="844232" y="2015706"/>
                </a:lnTo>
                <a:lnTo>
                  <a:pt x="838517" y="2010939"/>
                </a:lnTo>
                <a:lnTo>
                  <a:pt x="833437" y="2006490"/>
                </a:lnTo>
                <a:lnTo>
                  <a:pt x="828674" y="2002041"/>
                </a:lnTo>
                <a:lnTo>
                  <a:pt x="824229" y="1996956"/>
                </a:lnTo>
                <a:lnTo>
                  <a:pt x="820419" y="1992189"/>
                </a:lnTo>
                <a:lnTo>
                  <a:pt x="816609" y="1987105"/>
                </a:lnTo>
                <a:lnTo>
                  <a:pt x="813752" y="1982020"/>
                </a:lnTo>
                <a:lnTo>
                  <a:pt x="811212" y="1976935"/>
                </a:lnTo>
                <a:lnTo>
                  <a:pt x="808989" y="1971850"/>
                </a:lnTo>
                <a:lnTo>
                  <a:pt x="807084" y="1966448"/>
                </a:lnTo>
                <a:lnTo>
                  <a:pt x="805814" y="1960728"/>
                </a:lnTo>
                <a:lnTo>
                  <a:pt x="805179" y="1955325"/>
                </a:lnTo>
                <a:lnTo>
                  <a:pt x="804862" y="1949605"/>
                </a:lnTo>
                <a:lnTo>
                  <a:pt x="804862" y="1670901"/>
                </a:lnTo>
                <a:lnTo>
                  <a:pt x="805179" y="1659460"/>
                </a:lnTo>
                <a:lnTo>
                  <a:pt x="806132" y="1648337"/>
                </a:lnTo>
                <a:lnTo>
                  <a:pt x="807402" y="1637215"/>
                </a:lnTo>
                <a:lnTo>
                  <a:pt x="809624" y="1626410"/>
                </a:lnTo>
                <a:lnTo>
                  <a:pt x="812164" y="1615605"/>
                </a:lnTo>
                <a:lnTo>
                  <a:pt x="815022" y="1605117"/>
                </a:lnTo>
                <a:lnTo>
                  <a:pt x="818197" y="1595266"/>
                </a:lnTo>
                <a:lnTo>
                  <a:pt x="822324" y="1585414"/>
                </a:lnTo>
                <a:lnTo>
                  <a:pt x="826769" y="1575563"/>
                </a:lnTo>
                <a:lnTo>
                  <a:pt x="831849" y="1566029"/>
                </a:lnTo>
                <a:lnTo>
                  <a:pt x="836929" y="1556495"/>
                </a:lnTo>
                <a:lnTo>
                  <a:pt x="842327" y="1547597"/>
                </a:lnTo>
                <a:lnTo>
                  <a:pt x="848677" y="1539334"/>
                </a:lnTo>
                <a:lnTo>
                  <a:pt x="855344" y="1530754"/>
                </a:lnTo>
                <a:lnTo>
                  <a:pt x="862012" y="1522809"/>
                </a:lnTo>
                <a:lnTo>
                  <a:pt x="869632" y="1515182"/>
                </a:lnTo>
                <a:lnTo>
                  <a:pt x="876934" y="1507873"/>
                </a:lnTo>
                <a:lnTo>
                  <a:pt x="884872" y="1500881"/>
                </a:lnTo>
                <a:lnTo>
                  <a:pt x="893444" y="1494526"/>
                </a:lnTo>
                <a:lnTo>
                  <a:pt x="902017" y="1488170"/>
                </a:lnTo>
                <a:lnTo>
                  <a:pt x="910907" y="1482767"/>
                </a:lnTo>
                <a:lnTo>
                  <a:pt x="920114" y="1477047"/>
                </a:lnTo>
                <a:lnTo>
                  <a:pt x="929639" y="1472598"/>
                </a:lnTo>
                <a:lnTo>
                  <a:pt x="939482" y="1468149"/>
                </a:lnTo>
                <a:lnTo>
                  <a:pt x="949324" y="1464017"/>
                </a:lnTo>
                <a:lnTo>
                  <a:pt x="959802" y="1460522"/>
                </a:lnTo>
                <a:lnTo>
                  <a:pt x="969962" y="1457662"/>
                </a:lnTo>
                <a:lnTo>
                  <a:pt x="980439" y="1455119"/>
                </a:lnTo>
                <a:lnTo>
                  <a:pt x="991234" y="1453212"/>
                </a:lnTo>
                <a:lnTo>
                  <a:pt x="1002347" y="1451941"/>
                </a:lnTo>
                <a:lnTo>
                  <a:pt x="1013459" y="1450988"/>
                </a:lnTo>
                <a:lnTo>
                  <a:pt x="1024889" y="1450670"/>
                </a:lnTo>
                <a:lnTo>
                  <a:pt x="1039177" y="1449399"/>
                </a:lnTo>
                <a:lnTo>
                  <a:pt x="1079500" y="1446221"/>
                </a:lnTo>
                <a:lnTo>
                  <a:pt x="1140142" y="1441454"/>
                </a:lnTo>
                <a:lnTo>
                  <a:pt x="1176655" y="1438912"/>
                </a:lnTo>
                <a:lnTo>
                  <a:pt x="1216342" y="1436687"/>
                </a:lnTo>
                <a:close/>
                <a:moveTo>
                  <a:pt x="1249771" y="769392"/>
                </a:moveTo>
                <a:lnTo>
                  <a:pt x="1245966" y="770028"/>
                </a:lnTo>
                <a:lnTo>
                  <a:pt x="1242477" y="770663"/>
                </a:lnTo>
                <a:lnTo>
                  <a:pt x="1239306" y="771933"/>
                </a:lnTo>
                <a:lnTo>
                  <a:pt x="1235818" y="773839"/>
                </a:lnTo>
                <a:lnTo>
                  <a:pt x="1232647" y="775427"/>
                </a:lnTo>
                <a:lnTo>
                  <a:pt x="1229476" y="777650"/>
                </a:lnTo>
                <a:lnTo>
                  <a:pt x="1226621" y="780191"/>
                </a:lnTo>
                <a:lnTo>
                  <a:pt x="1223450" y="782732"/>
                </a:lnTo>
                <a:lnTo>
                  <a:pt x="1217425" y="789084"/>
                </a:lnTo>
                <a:lnTo>
                  <a:pt x="1211717" y="796071"/>
                </a:lnTo>
                <a:lnTo>
                  <a:pt x="1206009" y="803376"/>
                </a:lnTo>
                <a:lnTo>
                  <a:pt x="1194275" y="819574"/>
                </a:lnTo>
                <a:lnTo>
                  <a:pt x="1186030" y="831008"/>
                </a:lnTo>
                <a:lnTo>
                  <a:pt x="1177785" y="843395"/>
                </a:lnTo>
                <a:lnTo>
                  <a:pt x="1169857" y="855781"/>
                </a:lnTo>
                <a:lnTo>
                  <a:pt x="1161929" y="868803"/>
                </a:lnTo>
                <a:lnTo>
                  <a:pt x="1159075" y="881507"/>
                </a:lnTo>
                <a:lnTo>
                  <a:pt x="1156856" y="894212"/>
                </a:lnTo>
                <a:lnTo>
                  <a:pt x="1154636" y="907233"/>
                </a:lnTo>
                <a:lnTo>
                  <a:pt x="1152733" y="920573"/>
                </a:lnTo>
                <a:lnTo>
                  <a:pt x="1151465" y="933595"/>
                </a:lnTo>
                <a:lnTo>
                  <a:pt x="1150513" y="947569"/>
                </a:lnTo>
                <a:lnTo>
                  <a:pt x="1149879" y="960909"/>
                </a:lnTo>
                <a:lnTo>
                  <a:pt x="1149879" y="974566"/>
                </a:lnTo>
                <a:lnTo>
                  <a:pt x="1149879" y="984412"/>
                </a:lnTo>
                <a:lnTo>
                  <a:pt x="1150196" y="994258"/>
                </a:lnTo>
                <a:lnTo>
                  <a:pt x="1151147" y="1003786"/>
                </a:lnTo>
                <a:lnTo>
                  <a:pt x="1151782" y="1013314"/>
                </a:lnTo>
                <a:lnTo>
                  <a:pt x="1153050" y="1023160"/>
                </a:lnTo>
                <a:lnTo>
                  <a:pt x="1154319" y="1032688"/>
                </a:lnTo>
                <a:lnTo>
                  <a:pt x="1156538" y="1042216"/>
                </a:lnTo>
                <a:lnTo>
                  <a:pt x="1158124" y="1051427"/>
                </a:lnTo>
                <a:lnTo>
                  <a:pt x="1160344" y="1060637"/>
                </a:lnTo>
                <a:lnTo>
                  <a:pt x="1162564" y="1069848"/>
                </a:lnTo>
                <a:lnTo>
                  <a:pt x="1165101" y="1079058"/>
                </a:lnTo>
                <a:lnTo>
                  <a:pt x="1168272" y="1088269"/>
                </a:lnTo>
                <a:lnTo>
                  <a:pt x="1171126" y="1096844"/>
                </a:lnTo>
                <a:lnTo>
                  <a:pt x="1174297" y="1106055"/>
                </a:lnTo>
                <a:lnTo>
                  <a:pt x="1177468" y="1114948"/>
                </a:lnTo>
                <a:lnTo>
                  <a:pt x="1181274" y="1123523"/>
                </a:lnTo>
                <a:lnTo>
                  <a:pt x="1184762" y="1132099"/>
                </a:lnTo>
                <a:lnTo>
                  <a:pt x="1188884" y="1140356"/>
                </a:lnTo>
                <a:lnTo>
                  <a:pt x="1193007" y="1148932"/>
                </a:lnTo>
                <a:lnTo>
                  <a:pt x="1197129" y="1157189"/>
                </a:lnTo>
                <a:lnTo>
                  <a:pt x="1206326" y="1173387"/>
                </a:lnTo>
                <a:lnTo>
                  <a:pt x="1215839" y="1188950"/>
                </a:lnTo>
                <a:lnTo>
                  <a:pt x="1225987" y="1204513"/>
                </a:lnTo>
                <a:lnTo>
                  <a:pt x="1236769" y="1219123"/>
                </a:lnTo>
                <a:lnTo>
                  <a:pt x="1247551" y="1233097"/>
                </a:lnTo>
                <a:lnTo>
                  <a:pt x="1258967" y="1246437"/>
                </a:lnTo>
                <a:lnTo>
                  <a:pt x="1271018" y="1259776"/>
                </a:lnTo>
                <a:lnTo>
                  <a:pt x="1283068" y="1271845"/>
                </a:lnTo>
                <a:lnTo>
                  <a:pt x="1295436" y="1283597"/>
                </a:lnTo>
                <a:lnTo>
                  <a:pt x="1308121" y="1294395"/>
                </a:lnTo>
                <a:lnTo>
                  <a:pt x="1320805" y="1304241"/>
                </a:lnTo>
                <a:lnTo>
                  <a:pt x="1333490" y="1313769"/>
                </a:lnTo>
                <a:lnTo>
                  <a:pt x="1346175" y="1322662"/>
                </a:lnTo>
                <a:lnTo>
                  <a:pt x="1359177" y="1330602"/>
                </a:lnTo>
                <a:lnTo>
                  <a:pt x="1371861" y="1337272"/>
                </a:lnTo>
                <a:lnTo>
                  <a:pt x="1384863" y="1343624"/>
                </a:lnTo>
                <a:lnTo>
                  <a:pt x="1397548" y="1348706"/>
                </a:lnTo>
                <a:lnTo>
                  <a:pt x="1403890" y="1350929"/>
                </a:lnTo>
                <a:lnTo>
                  <a:pt x="1410233" y="1353470"/>
                </a:lnTo>
                <a:lnTo>
                  <a:pt x="1416258" y="1355058"/>
                </a:lnTo>
                <a:lnTo>
                  <a:pt x="1422600" y="1356646"/>
                </a:lnTo>
                <a:lnTo>
                  <a:pt x="1428308" y="1358234"/>
                </a:lnTo>
                <a:lnTo>
                  <a:pt x="1434334" y="1359187"/>
                </a:lnTo>
                <a:lnTo>
                  <a:pt x="1440042" y="1360140"/>
                </a:lnTo>
                <a:lnTo>
                  <a:pt x="1446067" y="1360775"/>
                </a:lnTo>
                <a:lnTo>
                  <a:pt x="1451775" y="1361093"/>
                </a:lnTo>
                <a:lnTo>
                  <a:pt x="1457483" y="1361093"/>
                </a:lnTo>
                <a:lnTo>
                  <a:pt x="1462874" y="1361093"/>
                </a:lnTo>
                <a:lnTo>
                  <a:pt x="1468900" y="1360775"/>
                </a:lnTo>
                <a:lnTo>
                  <a:pt x="1474291" y="1360140"/>
                </a:lnTo>
                <a:lnTo>
                  <a:pt x="1480316" y="1359187"/>
                </a:lnTo>
                <a:lnTo>
                  <a:pt x="1486341" y="1358234"/>
                </a:lnTo>
                <a:lnTo>
                  <a:pt x="1492366" y="1356646"/>
                </a:lnTo>
                <a:lnTo>
                  <a:pt x="1498392" y="1355058"/>
                </a:lnTo>
                <a:lnTo>
                  <a:pt x="1504734" y="1353470"/>
                </a:lnTo>
                <a:lnTo>
                  <a:pt x="1510759" y="1350929"/>
                </a:lnTo>
                <a:lnTo>
                  <a:pt x="1517101" y="1348706"/>
                </a:lnTo>
                <a:lnTo>
                  <a:pt x="1529786" y="1343624"/>
                </a:lnTo>
                <a:lnTo>
                  <a:pt x="1542471" y="1337272"/>
                </a:lnTo>
                <a:lnTo>
                  <a:pt x="1555473" y="1330602"/>
                </a:lnTo>
                <a:lnTo>
                  <a:pt x="1568157" y="1322662"/>
                </a:lnTo>
                <a:lnTo>
                  <a:pt x="1581159" y="1313769"/>
                </a:lnTo>
                <a:lnTo>
                  <a:pt x="1593844" y="1304241"/>
                </a:lnTo>
                <a:lnTo>
                  <a:pt x="1606846" y="1294395"/>
                </a:lnTo>
                <a:lnTo>
                  <a:pt x="1619531" y="1283597"/>
                </a:lnTo>
                <a:lnTo>
                  <a:pt x="1631581" y="1271845"/>
                </a:lnTo>
                <a:lnTo>
                  <a:pt x="1643949" y="1259776"/>
                </a:lnTo>
                <a:lnTo>
                  <a:pt x="1655682" y="1246437"/>
                </a:lnTo>
                <a:lnTo>
                  <a:pt x="1667098" y="1233097"/>
                </a:lnTo>
                <a:lnTo>
                  <a:pt x="1678197" y="1219123"/>
                </a:lnTo>
                <a:lnTo>
                  <a:pt x="1688662" y="1204513"/>
                </a:lnTo>
                <a:lnTo>
                  <a:pt x="1698810" y="1188950"/>
                </a:lnTo>
                <a:lnTo>
                  <a:pt x="1708324" y="1173387"/>
                </a:lnTo>
                <a:lnTo>
                  <a:pt x="1717203" y="1157189"/>
                </a:lnTo>
                <a:lnTo>
                  <a:pt x="1721643" y="1148932"/>
                </a:lnTo>
                <a:lnTo>
                  <a:pt x="1725765" y="1140356"/>
                </a:lnTo>
                <a:lnTo>
                  <a:pt x="1729570" y="1132099"/>
                </a:lnTo>
                <a:lnTo>
                  <a:pt x="1733693" y="1123523"/>
                </a:lnTo>
                <a:lnTo>
                  <a:pt x="1737181" y="1114948"/>
                </a:lnTo>
                <a:lnTo>
                  <a:pt x="1740352" y="1106055"/>
                </a:lnTo>
                <a:lnTo>
                  <a:pt x="1743524" y="1096844"/>
                </a:lnTo>
                <a:lnTo>
                  <a:pt x="1746695" y="1088269"/>
                </a:lnTo>
                <a:lnTo>
                  <a:pt x="1749232" y="1079058"/>
                </a:lnTo>
                <a:lnTo>
                  <a:pt x="1751769" y="1069848"/>
                </a:lnTo>
                <a:lnTo>
                  <a:pt x="1754306" y="1060637"/>
                </a:lnTo>
                <a:lnTo>
                  <a:pt x="1756525" y="1051427"/>
                </a:lnTo>
                <a:lnTo>
                  <a:pt x="1758428" y="1042216"/>
                </a:lnTo>
                <a:lnTo>
                  <a:pt x="1760014" y="1032688"/>
                </a:lnTo>
                <a:lnTo>
                  <a:pt x="1761599" y="1023160"/>
                </a:lnTo>
                <a:lnTo>
                  <a:pt x="1762551" y="1013314"/>
                </a:lnTo>
                <a:lnTo>
                  <a:pt x="1763502" y="1003786"/>
                </a:lnTo>
                <a:lnTo>
                  <a:pt x="1764136" y="994258"/>
                </a:lnTo>
                <a:lnTo>
                  <a:pt x="1764453" y="984412"/>
                </a:lnTo>
                <a:lnTo>
                  <a:pt x="1764771" y="974566"/>
                </a:lnTo>
                <a:lnTo>
                  <a:pt x="1764453" y="962815"/>
                </a:lnTo>
                <a:lnTo>
                  <a:pt x="1763819" y="951063"/>
                </a:lnTo>
                <a:lnTo>
                  <a:pt x="1748598" y="950745"/>
                </a:lnTo>
                <a:lnTo>
                  <a:pt x="1733059" y="949793"/>
                </a:lnTo>
                <a:lnTo>
                  <a:pt x="1716886" y="948840"/>
                </a:lnTo>
                <a:lnTo>
                  <a:pt x="1701030" y="947569"/>
                </a:lnTo>
                <a:lnTo>
                  <a:pt x="1684223" y="945664"/>
                </a:lnTo>
                <a:lnTo>
                  <a:pt x="1667732" y="943758"/>
                </a:lnTo>
                <a:lnTo>
                  <a:pt x="1650925" y="941852"/>
                </a:lnTo>
                <a:lnTo>
                  <a:pt x="1634435" y="939629"/>
                </a:lnTo>
                <a:lnTo>
                  <a:pt x="1617628" y="937406"/>
                </a:lnTo>
                <a:lnTo>
                  <a:pt x="1600503" y="934548"/>
                </a:lnTo>
                <a:lnTo>
                  <a:pt x="1584013" y="931689"/>
                </a:lnTo>
                <a:lnTo>
                  <a:pt x="1567206" y="928513"/>
                </a:lnTo>
                <a:lnTo>
                  <a:pt x="1550716" y="925337"/>
                </a:lnTo>
                <a:lnTo>
                  <a:pt x="1533909" y="921526"/>
                </a:lnTo>
                <a:lnTo>
                  <a:pt x="1517736" y="917714"/>
                </a:lnTo>
                <a:lnTo>
                  <a:pt x="1502197" y="913903"/>
                </a:lnTo>
                <a:lnTo>
                  <a:pt x="1486024" y="909457"/>
                </a:lnTo>
                <a:lnTo>
                  <a:pt x="1470802" y="905010"/>
                </a:lnTo>
                <a:lnTo>
                  <a:pt x="1456215" y="900564"/>
                </a:lnTo>
                <a:lnTo>
                  <a:pt x="1441310" y="895164"/>
                </a:lnTo>
                <a:lnTo>
                  <a:pt x="1427357" y="890400"/>
                </a:lnTo>
                <a:lnTo>
                  <a:pt x="1413721" y="884683"/>
                </a:lnTo>
                <a:lnTo>
                  <a:pt x="1400719" y="879284"/>
                </a:lnTo>
                <a:lnTo>
                  <a:pt x="1388352" y="873250"/>
                </a:lnTo>
                <a:lnTo>
                  <a:pt x="1376618" y="867533"/>
                </a:lnTo>
                <a:lnTo>
                  <a:pt x="1365519" y="861181"/>
                </a:lnTo>
                <a:lnTo>
                  <a:pt x="1355054" y="854828"/>
                </a:lnTo>
                <a:lnTo>
                  <a:pt x="1345541" y="848159"/>
                </a:lnTo>
                <a:lnTo>
                  <a:pt x="1336661" y="841171"/>
                </a:lnTo>
                <a:lnTo>
                  <a:pt x="1329051" y="834184"/>
                </a:lnTo>
                <a:lnTo>
                  <a:pt x="1324928" y="830690"/>
                </a:lnTo>
                <a:lnTo>
                  <a:pt x="1321757" y="826879"/>
                </a:lnTo>
                <a:lnTo>
                  <a:pt x="1318586" y="823068"/>
                </a:lnTo>
                <a:lnTo>
                  <a:pt x="1315414" y="819574"/>
                </a:lnTo>
                <a:lnTo>
                  <a:pt x="1309706" y="811634"/>
                </a:lnTo>
                <a:lnTo>
                  <a:pt x="1303681" y="804647"/>
                </a:lnTo>
                <a:lnTo>
                  <a:pt x="1298607" y="798612"/>
                </a:lnTo>
                <a:lnTo>
                  <a:pt x="1293216" y="792578"/>
                </a:lnTo>
                <a:lnTo>
                  <a:pt x="1288142" y="787813"/>
                </a:lnTo>
                <a:lnTo>
                  <a:pt x="1283386" y="783367"/>
                </a:lnTo>
                <a:lnTo>
                  <a:pt x="1278312" y="779873"/>
                </a:lnTo>
                <a:lnTo>
                  <a:pt x="1273872" y="777015"/>
                </a:lnTo>
                <a:lnTo>
                  <a:pt x="1269432" y="774474"/>
                </a:lnTo>
                <a:lnTo>
                  <a:pt x="1265310" y="772251"/>
                </a:lnTo>
                <a:lnTo>
                  <a:pt x="1261187" y="770980"/>
                </a:lnTo>
                <a:lnTo>
                  <a:pt x="1257065" y="770028"/>
                </a:lnTo>
                <a:lnTo>
                  <a:pt x="1253576" y="769392"/>
                </a:lnTo>
                <a:lnTo>
                  <a:pt x="1249771" y="769392"/>
                </a:lnTo>
                <a:close/>
                <a:moveTo>
                  <a:pt x="1457483" y="500062"/>
                </a:moveTo>
                <a:lnTo>
                  <a:pt x="1467631" y="500380"/>
                </a:lnTo>
                <a:lnTo>
                  <a:pt x="1477462" y="500697"/>
                </a:lnTo>
                <a:lnTo>
                  <a:pt x="1487609" y="501650"/>
                </a:lnTo>
                <a:lnTo>
                  <a:pt x="1497757" y="502603"/>
                </a:lnTo>
                <a:lnTo>
                  <a:pt x="1507588" y="503874"/>
                </a:lnTo>
                <a:lnTo>
                  <a:pt x="1517419" y="505462"/>
                </a:lnTo>
                <a:lnTo>
                  <a:pt x="1527249" y="507685"/>
                </a:lnTo>
                <a:lnTo>
                  <a:pt x="1537080" y="509908"/>
                </a:lnTo>
                <a:lnTo>
                  <a:pt x="1546276" y="512449"/>
                </a:lnTo>
                <a:lnTo>
                  <a:pt x="1556107" y="514990"/>
                </a:lnTo>
                <a:lnTo>
                  <a:pt x="1565303" y="518483"/>
                </a:lnTo>
                <a:lnTo>
                  <a:pt x="1574817" y="521659"/>
                </a:lnTo>
                <a:lnTo>
                  <a:pt x="1584013" y="525153"/>
                </a:lnTo>
                <a:lnTo>
                  <a:pt x="1592893" y="528964"/>
                </a:lnTo>
                <a:lnTo>
                  <a:pt x="1602089" y="533093"/>
                </a:lnTo>
                <a:lnTo>
                  <a:pt x="1610968" y="537540"/>
                </a:lnTo>
                <a:lnTo>
                  <a:pt x="1619848" y="542304"/>
                </a:lnTo>
                <a:lnTo>
                  <a:pt x="1628410" y="547068"/>
                </a:lnTo>
                <a:lnTo>
                  <a:pt x="1636972" y="552150"/>
                </a:lnTo>
                <a:lnTo>
                  <a:pt x="1645534" y="557549"/>
                </a:lnTo>
                <a:lnTo>
                  <a:pt x="1654096" y="562948"/>
                </a:lnTo>
                <a:lnTo>
                  <a:pt x="1662024" y="568983"/>
                </a:lnTo>
                <a:lnTo>
                  <a:pt x="1670269" y="575017"/>
                </a:lnTo>
                <a:lnTo>
                  <a:pt x="1678197" y="581369"/>
                </a:lnTo>
                <a:lnTo>
                  <a:pt x="1685808" y="588039"/>
                </a:lnTo>
                <a:lnTo>
                  <a:pt x="1693736" y="594391"/>
                </a:lnTo>
                <a:lnTo>
                  <a:pt x="1701347" y="601696"/>
                </a:lnTo>
                <a:lnTo>
                  <a:pt x="1708641" y="608684"/>
                </a:lnTo>
                <a:lnTo>
                  <a:pt x="1715934" y="615989"/>
                </a:lnTo>
                <a:lnTo>
                  <a:pt x="1723228" y="623611"/>
                </a:lnTo>
                <a:lnTo>
                  <a:pt x="1729888" y="631234"/>
                </a:lnTo>
                <a:lnTo>
                  <a:pt x="1736864" y="639174"/>
                </a:lnTo>
                <a:lnTo>
                  <a:pt x="1743207" y="647432"/>
                </a:lnTo>
                <a:lnTo>
                  <a:pt x="1749866" y="655689"/>
                </a:lnTo>
                <a:lnTo>
                  <a:pt x="1756208" y="664265"/>
                </a:lnTo>
                <a:lnTo>
                  <a:pt x="1762234" y="673158"/>
                </a:lnTo>
                <a:lnTo>
                  <a:pt x="1768259" y="682051"/>
                </a:lnTo>
                <a:lnTo>
                  <a:pt x="1773967" y="690944"/>
                </a:lnTo>
                <a:lnTo>
                  <a:pt x="1779675" y="700154"/>
                </a:lnTo>
                <a:lnTo>
                  <a:pt x="1785066" y="709682"/>
                </a:lnTo>
                <a:lnTo>
                  <a:pt x="1790140" y="719211"/>
                </a:lnTo>
                <a:lnTo>
                  <a:pt x="1795531" y="728739"/>
                </a:lnTo>
                <a:lnTo>
                  <a:pt x="1800288" y="738902"/>
                </a:lnTo>
                <a:lnTo>
                  <a:pt x="1805045" y="748430"/>
                </a:lnTo>
                <a:lnTo>
                  <a:pt x="1809484" y="758594"/>
                </a:lnTo>
                <a:lnTo>
                  <a:pt x="1813924" y="769075"/>
                </a:lnTo>
                <a:lnTo>
                  <a:pt x="1817729" y="779556"/>
                </a:lnTo>
                <a:lnTo>
                  <a:pt x="1821535" y="790037"/>
                </a:lnTo>
                <a:lnTo>
                  <a:pt x="1825340" y="800835"/>
                </a:lnTo>
                <a:lnTo>
                  <a:pt x="1828828" y="811634"/>
                </a:lnTo>
                <a:lnTo>
                  <a:pt x="1832000" y="822750"/>
                </a:lnTo>
                <a:lnTo>
                  <a:pt x="1834854" y="833866"/>
                </a:lnTo>
                <a:lnTo>
                  <a:pt x="1837708" y="844983"/>
                </a:lnTo>
                <a:lnTo>
                  <a:pt x="1840245" y="856416"/>
                </a:lnTo>
                <a:lnTo>
                  <a:pt x="1842464" y="867850"/>
                </a:lnTo>
                <a:lnTo>
                  <a:pt x="1844684" y="879284"/>
                </a:lnTo>
                <a:lnTo>
                  <a:pt x="1846270" y="890718"/>
                </a:lnTo>
                <a:lnTo>
                  <a:pt x="1847855" y="902469"/>
                </a:lnTo>
                <a:lnTo>
                  <a:pt x="1849758" y="914221"/>
                </a:lnTo>
                <a:lnTo>
                  <a:pt x="1850710" y="926290"/>
                </a:lnTo>
                <a:lnTo>
                  <a:pt x="1851661" y="938359"/>
                </a:lnTo>
                <a:lnTo>
                  <a:pt x="1852295" y="950428"/>
                </a:lnTo>
                <a:lnTo>
                  <a:pt x="1852612" y="962497"/>
                </a:lnTo>
                <a:lnTo>
                  <a:pt x="1852612" y="974566"/>
                </a:lnTo>
                <a:lnTo>
                  <a:pt x="1852612" y="987270"/>
                </a:lnTo>
                <a:lnTo>
                  <a:pt x="1851978" y="999657"/>
                </a:lnTo>
                <a:lnTo>
                  <a:pt x="1851344" y="1012361"/>
                </a:lnTo>
                <a:lnTo>
                  <a:pt x="1850075" y="1024430"/>
                </a:lnTo>
                <a:lnTo>
                  <a:pt x="1848490" y="1036817"/>
                </a:lnTo>
                <a:lnTo>
                  <a:pt x="1846587" y="1048886"/>
                </a:lnTo>
                <a:lnTo>
                  <a:pt x="1844367" y="1060955"/>
                </a:lnTo>
                <a:lnTo>
                  <a:pt x="1842147" y="1072706"/>
                </a:lnTo>
                <a:lnTo>
                  <a:pt x="1839293" y="1084458"/>
                </a:lnTo>
                <a:lnTo>
                  <a:pt x="1836122" y="1095891"/>
                </a:lnTo>
                <a:lnTo>
                  <a:pt x="1832951" y="1107643"/>
                </a:lnTo>
                <a:lnTo>
                  <a:pt x="1829463" y="1118759"/>
                </a:lnTo>
                <a:lnTo>
                  <a:pt x="1825974" y="1130193"/>
                </a:lnTo>
                <a:lnTo>
                  <a:pt x="1821535" y="1141309"/>
                </a:lnTo>
                <a:lnTo>
                  <a:pt x="1817412" y="1152108"/>
                </a:lnTo>
                <a:lnTo>
                  <a:pt x="1812655" y="1162906"/>
                </a:lnTo>
                <a:lnTo>
                  <a:pt x="1807899" y="1173705"/>
                </a:lnTo>
                <a:lnTo>
                  <a:pt x="1803142" y="1184186"/>
                </a:lnTo>
                <a:lnTo>
                  <a:pt x="1797751" y="1194667"/>
                </a:lnTo>
                <a:lnTo>
                  <a:pt x="1792360" y="1204830"/>
                </a:lnTo>
                <a:lnTo>
                  <a:pt x="1786652" y="1214994"/>
                </a:lnTo>
                <a:lnTo>
                  <a:pt x="1780944" y="1224840"/>
                </a:lnTo>
                <a:lnTo>
                  <a:pt x="1774601" y="1234050"/>
                </a:lnTo>
                <a:lnTo>
                  <a:pt x="1768576" y="1243896"/>
                </a:lnTo>
                <a:lnTo>
                  <a:pt x="1762234" y="1253107"/>
                </a:lnTo>
                <a:lnTo>
                  <a:pt x="1755891" y="1262317"/>
                </a:lnTo>
                <a:lnTo>
                  <a:pt x="1748915" y="1271528"/>
                </a:lnTo>
                <a:lnTo>
                  <a:pt x="1741938" y="1280103"/>
                </a:lnTo>
                <a:lnTo>
                  <a:pt x="1735279" y="1288678"/>
                </a:lnTo>
                <a:lnTo>
                  <a:pt x="1727985" y="1297254"/>
                </a:lnTo>
                <a:lnTo>
                  <a:pt x="1720691" y="1305194"/>
                </a:lnTo>
                <a:lnTo>
                  <a:pt x="1713397" y="1313452"/>
                </a:lnTo>
                <a:lnTo>
                  <a:pt x="1705787" y="1321392"/>
                </a:lnTo>
                <a:lnTo>
                  <a:pt x="1698493" y="1329014"/>
                </a:lnTo>
                <a:lnTo>
                  <a:pt x="1690565" y="1336319"/>
                </a:lnTo>
                <a:lnTo>
                  <a:pt x="1682637" y="1343624"/>
                </a:lnTo>
                <a:lnTo>
                  <a:pt x="1674709" y="1350612"/>
                </a:lnTo>
                <a:lnTo>
                  <a:pt x="1666781" y="1357599"/>
                </a:lnTo>
                <a:lnTo>
                  <a:pt x="1658853" y="1364269"/>
                </a:lnTo>
                <a:lnTo>
                  <a:pt x="1650608" y="1370303"/>
                </a:lnTo>
                <a:lnTo>
                  <a:pt x="1642680" y="1376655"/>
                </a:lnTo>
                <a:lnTo>
                  <a:pt x="1634435" y="1382372"/>
                </a:lnTo>
                <a:lnTo>
                  <a:pt x="1626190" y="1388407"/>
                </a:lnTo>
                <a:lnTo>
                  <a:pt x="1617945" y="1393806"/>
                </a:lnTo>
                <a:lnTo>
                  <a:pt x="1609700" y="1399205"/>
                </a:lnTo>
                <a:lnTo>
                  <a:pt x="1601455" y="1403970"/>
                </a:lnTo>
                <a:lnTo>
                  <a:pt x="1592893" y="1408416"/>
                </a:lnTo>
                <a:lnTo>
                  <a:pt x="1584648" y="1413180"/>
                </a:lnTo>
                <a:lnTo>
                  <a:pt x="1576403" y="1417309"/>
                </a:lnTo>
                <a:lnTo>
                  <a:pt x="1568157" y="1421120"/>
                </a:lnTo>
                <a:lnTo>
                  <a:pt x="1559912" y="1425249"/>
                </a:lnTo>
                <a:lnTo>
                  <a:pt x="1551667" y="1428743"/>
                </a:lnTo>
                <a:lnTo>
                  <a:pt x="1543422" y="1431601"/>
                </a:lnTo>
                <a:lnTo>
                  <a:pt x="1535177" y="1434777"/>
                </a:lnTo>
                <a:lnTo>
                  <a:pt x="1527249" y="1437636"/>
                </a:lnTo>
                <a:lnTo>
                  <a:pt x="1519004" y="1439859"/>
                </a:lnTo>
                <a:lnTo>
                  <a:pt x="1510759" y="1442082"/>
                </a:lnTo>
                <a:lnTo>
                  <a:pt x="1503148" y="1443670"/>
                </a:lnTo>
                <a:lnTo>
                  <a:pt x="1495220" y="1445576"/>
                </a:lnTo>
                <a:lnTo>
                  <a:pt x="1487292" y="1446846"/>
                </a:lnTo>
                <a:lnTo>
                  <a:pt x="1479999" y="1448117"/>
                </a:lnTo>
                <a:lnTo>
                  <a:pt x="1472071" y="1448752"/>
                </a:lnTo>
                <a:lnTo>
                  <a:pt x="1464460" y="1449070"/>
                </a:lnTo>
                <a:lnTo>
                  <a:pt x="1457483" y="1449387"/>
                </a:lnTo>
                <a:lnTo>
                  <a:pt x="1449872" y="1449070"/>
                </a:lnTo>
                <a:lnTo>
                  <a:pt x="1442579" y="1448752"/>
                </a:lnTo>
                <a:lnTo>
                  <a:pt x="1434968" y="1448117"/>
                </a:lnTo>
                <a:lnTo>
                  <a:pt x="1427357" y="1446846"/>
                </a:lnTo>
                <a:lnTo>
                  <a:pt x="1419429" y="1445576"/>
                </a:lnTo>
                <a:lnTo>
                  <a:pt x="1411818" y="1443670"/>
                </a:lnTo>
                <a:lnTo>
                  <a:pt x="1403573" y="1442082"/>
                </a:lnTo>
                <a:lnTo>
                  <a:pt x="1395645" y="1439859"/>
                </a:lnTo>
                <a:lnTo>
                  <a:pt x="1387717" y="1437636"/>
                </a:lnTo>
                <a:lnTo>
                  <a:pt x="1379472" y="1434777"/>
                </a:lnTo>
                <a:lnTo>
                  <a:pt x="1371227" y="1431601"/>
                </a:lnTo>
                <a:lnTo>
                  <a:pt x="1362982" y="1428743"/>
                </a:lnTo>
                <a:lnTo>
                  <a:pt x="1355054" y="1425249"/>
                </a:lnTo>
                <a:lnTo>
                  <a:pt x="1346492" y="1421120"/>
                </a:lnTo>
                <a:lnTo>
                  <a:pt x="1338247" y="1417309"/>
                </a:lnTo>
                <a:lnTo>
                  <a:pt x="1330002" y="1413180"/>
                </a:lnTo>
                <a:lnTo>
                  <a:pt x="1321757" y="1408416"/>
                </a:lnTo>
                <a:lnTo>
                  <a:pt x="1313195" y="1403970"/>
                </a:lnTo>
                <a:lnTo>
                  <a:pt x="1304950" y="1399205"/>
                </a:lnTo>
                <a:lnTo>
                  <a:pt x="1296705" y="1393806"/>
                </a:lnTo>
                <a:lnTo>
                  <a:pt x="1288459" y="1388407"/>
                </a:lnTo>
                <a:lnTo>
                  <a:pt x="1280214" y="1382372"/>
                </a:lnTo>
                <a:lnTo>
                  <a:pt x="1272286" y="1376655"/>
                </a:lnTo>
                <a:lnTo>
                  <a:pt x="1264041" y="1370303"/>
                </a:lnTo>
                <a:lnTo>
                  <a:pt x="1255796" y="1364269"/>
                </a:lnTo>
                <a:lnTo>
                  <a:pt x="1247551" y="1357599"/>
                </a:lnTo>
                <a:lnTo>
                  <a:pt x="1239940" y="1350612"/>
                </a:lnTo>
                <a:lnTo>
                  <a:pt x="1232012" y="1343624"/>
                </a:lnTo>
                <a:lnTo>
                  <a:pt x="1224085" y="1336319"/>
                </a:lnTo>
                <a:lnTo>
                  <a:pt x="1216474" y="1329014"/>
                </a:lnTo>
                <a:lnTo>
                  <a:pt x="1208863" y="1321392"/>
                </a:lnTo>
                <a:lnTo>
                  <a:pt x="1201252" y="1313452"/>
                </a:lnTo>
                <a:lnTo>
                  <a:pt x="1193958" y="1305194"/>
                </a:lnTo>
                <a:lnTo>
                  <a:pt x="1186665" y="1297254"/>
                </a:lnTo>
                <a:lnTo>
                  <a:pt x="1179688" y="1288678"/>
                </a:lnTo>
                <a:lnTo>
                  <a:pt x="1172711" y="1280103"/>
                </a:lnTo>
                <a:lnTo>
                  <a:pt x="1165735" y="1271528"/>
                </a:lnTo>
                <a:lnTo>
                  <a:pt x="1159075" y="1262317"/>
                </a:lnTo>
                <a:lnTo>
                  <a:pt x="1152416" y="1253107"/>
                </a:lnTo>
                <a:lnTo>
                  <a:pt x="1146073" y="1243896"/>
                </a:lnTo>
                <a:lnTo>
                  <a:pt x="1139731" y="1234050"/>
                </a:lnTo>
                <a:lnTo>
                  <a:pt x="1134023" y="1224840"/>
                </a:lnTo>
                <a:lnTo>
                  <a:pt x="1127998" y="1214994"/>
                </a:lnTo>
                <a:lnTo>
                  <a:pt x="1122607" y="1204830"/>
                </a:lnTo>
                <a:lnTo>
                  <a:pt x="1116899" y="1194667"/>
                </a:lnTo>
                <a:lnTo>
                  <a:pt x="1111825" y="1184186"/>
                </a:lnTo>
                <a:lnTo>
                  <a:pt x="1106751" y="1173705"/>
                </a:lnTo>
                <a:lnTo>
                  <a:pt x="1101994" y="1162906"/>
                </a:lnTo>
                <a:lnTo>
                  <a:pt x="1097237" y="1152108"/>
                </a:lnTo>
                <a:lnTo>
                  <a:pt x="1093115" y="1141309"/>
                </a:lnTo>
                <a:lnTo>
                  <a:pt x="1088992" y="1130193"/>
                </a:lnTo>
                <a:lnTo>
                  <a:pt x="1085187" y="1118759"/>
                </a:lnTo>
                <a:lnTo>
                  <a:pt x="1081699" y="1107643"/>
                </a:lnTo>
                <a:lnTo>
                  <a:pt x="1078527" y="1095891"/>
                </a:lnTo>
                <a:lnTo>
                  <a:pt x="1075356" y="1084458"/>
                </a:lnTo>
                <a:lnTo>
                  <a:pt x="1072502" y="1072706"/>
                </a:lnTo>
                <a:lnTo>
                  <a:pt x="1070282" y="1060955"/>
                </a:lnTo>
                <a:lnTo>
                  <a:pt x="1068062" y="1048886"/>
                </a:lnTo>
                <a:lnTo>
                  <a:pt x="1066477" y="1036817"/>
                </a:lnTo>
                <a:lnTo>
                  <a:pt x="1064891" y="1024430"/>
                </a:lnTo>
                <a:lnTo>
                  <a:pt x="1063623" y="1012361"/>
                </a:lnTo>
                <a:lnTo>
                  <a:pt x="1062671" y="999657"/>
                </a:lnTo>
                <a:lnTo>
                  <a:pt x="1062037" y="987270"/>
                </a:lnTo>
                <a:lnTo>
                  <a:pt x="1062037" y="974566"/>
                </a:lnTo>
                <a:lnTo>
                  <a:pt x="1062037" y="962497"/>
                </a:lnTo>
                <a:lnTo>
                  <a:pt x="1062354" y="950428"/>
                </a:lnTo>
                <a:lnTo>
                  <a:pt x="1063306" y="938359"/>
                </a:lnTo>
                <a:lnTo>
                  <a:pt x="1064257" y="926290"/>
                </a:lnTo>
                <a:lnTo>
                  <a:pt x="1065208" y="914221"/>
                </a:lnTo>
                <a:lnTo>
                  <a:pt x="1066794" y="902469"/>
                </a:lnTo>
                <a:lnTo>
                  <a:pt x="1068380" y="890718"/>
                </a:lnTo>
                <a:lnTo>
                  <a:pt x="1069965" y="879284"/>
                </a:lnTo>
                <a:lnTo>
                  <a:pt x="1072185" y="867850"/>
                </a:lnTo>
                <a:lnTo>
                  <a:pt x="1074405" y="856416"/>
                </a:lnTo>
                <a:lnTo>
                  <a:pt x="1077259" y="844983"/>
                </a:lnTo>
                <a:lnTo>
                  <a:pt x="1079796" y="833866"/>
                </a:lnTo>
                <a:lnTo>
                  <a:pt x="1082650" y="822750"/>
                </a:lnTo>
                <a:lnTo>
                  <a:pt x="1085821" y="811634"/>
                </a:lnTo>
                <a:lnTo>
                  <a:pt x="1089627" y="800835"/>
                </a:lnTo>
                <a:lnTo>
                  <a:pt x="1093115" y="790037"/>
                </a:lnTo>
                <a:lnTo>
                  <a:pt x="1096920" y="779556"/>
                </a:lnTo>
                <a:lnTo>
                  <a:pt x="1101043" y="769075"/>
                </a:lnTo>
                <a:lnTo>
                  <a:pt x="1105165" y="758594"/>
                </a:lnTo>
                <a:lnTo>
                  <a:pt x="1109922" y="748430"/>
                </a:lnTo>
                <a:lnTo>
                  <a:pt x="1114362" y="738902"/>
                </a:lnTo>
                <a:lnTo>
                  <a:pt x="1119118" y="728739"/>
                </a:lnTo>
                <a:lnTo>
                  <a:pt x="1124509" y="719211"/>
                </a:lnTo>
                <a:lnTo>
                  <a:pt x="1129583" y="709682"/>
                </a:lnTo>
                <a:lnTo>
                  <a:pt x="1135291" y="700154"/>
                </a:lnTo>
                <a:lnTo>
                  <a:pt x="1140682" y="690944"/>
                </a:lnTo>
                <a:lnTo>
                  <a:pt x="1146391" y="682051"/>
                </a:lnTo>
                <a:lnTo>
                  <a:pt x="1152416" y="673158"/>
                </a:lnTo>
                <a:lnTo>
                  <a:pt x="1158758" y="664265"/>
                </a:lnTo>
                <a:lnTo>
                  <a:pt x="1164783" y="655689"/>
                </a:lnTo>
                <a:lnTo>
                  <a:pt x="1171443" y="647432"/>
                </a:lnTo>
                <a:lnTo>
                  <a:pt x="1177785" y="639174"/>
                </a:lnTo>
                <a:lnTo>
                  <a:pt x="1184762" y="631234"/>
                </a:lnTo>
                <a:lnTo>
                  <a:pt x="1191738" y="623611"/>
                </a:lnTo>
                <a:lnTo>
                  <a:pt x="1198715" y="615989"/>
                </a:lnTo>
                <a:lnTo>
                  <a:pt x="1206009" y="608684"/>
                </a:lnTo>
                <a:lnTo>
                  <a:pt x="1213620" y="601696"/>
                </a:lnTo>
                <a:lnTo>
                  <a:pt x="1220913" y="594391"/>
                </a:lnTo>
                <a:lnTo>
                  <a:pt x="1228841" y="588039"/>
                </a:lnTo>
                <a:lnTo>
                  <a:pt x="1236769" y="581369"/>
                </a:lnTo>
                <a:lnTo>
                  <a:pt x="1244380" y="575017"/>
                </a:lnTo>
                <a:lnTo>
                  <a:pt x="1252625" y="568983"/>
                </a:lnTo>
                <a:lnTo>
                  <a:pt x="1260870" y="562948"/>
                </a:lnTo>
                <a:lnTo>
                  <a:pt x="1269115" y="557549"/>
                </a:lnTo>
                <a:lnTo>
                  <a:pt x="1277360" y="552150"/>
                </a:lnTo>
                <a:lnTo>
                  <a:pt x="1286240" y="547068"/>
                </a:lnTo>
                <a:lnTo>
                  <a:pt x="1294802" y="542304"/>
                </a:lnTo>
                <a:lnTo>
                  <a:pt x="1303364" y="537540"/>
                </a:lnTo>
                <a:lnTo>
                  <a:pt x="1312560" y="533093"/>
                </a:lnTo>
                <a:lnTo>
                  <a:pt x="1321757" y="528964"/>
                </a:lnTo>
                <a:lnTo>
                  <a:pt x="1330953" y="525153"/>
                </a:lnTo>
                <a:lnTo>
                  <a:pt x="1339833" y="521659"/>
                </a:lnTo>
                <a:lnTo>
                  <a:pt x="1349029" y="518483"/>
                </a:lnTo>
                <a:lnTo>
                  <a:pt x="1358542" y="514990"/>
                </a:lnTo>
                <a:lnTo>
                  <a:pt x="1368056" y="512449"/>
                </a:lnTo>
                <a:lnTo>
                  <a:pt x="1377887" y="509908"/>
                </a:lnTo>
                <a:lnTo>
                  <a:pt x="1387717" y="507685"/>
                </a:lnTo>
                <a:lnTo>
                  <a:pt x="1397231" y="505462"/>
                </a:lnTo>
                <a:lnTo>
                  <a:pt x="1407062" y="503874"/>
                </a:lnTo>
                <a:lnTo>
                  <a:pt x="1416892" y="502603"/>
                </a:lnTo>
                <a:lnTo>
                  <a:pt x="1427040" y="501650"/>
                </a:lnTo>
                <a:lnTo>
                  <a:pt x="1437188" y="500697"/>
                </a:lnTo>
                <a:lnTo>
                  <a:pt x="1447336" y="500380"/>
                </a:lnTo>
                <a:lnTo>
                  <a:pt x="1457483" y="500062"/>
                </a:lnTo>
                <a:close/>
                <a:moveTo>
                  <a:pt x="716008" y="249237"/>
                </a:moveTo>
                <a:lnTo>
                  <a:pt x="795913" y="249237"/>
                </a:lnTo>
                <a:lnTo>
                  <a:pt x="795913" y="374499"/>
                </a:lnTo>
                <a:lnTo>
                  <a:pt x="810181" y="375133"/>
                </a:lnTo>
                <a:lnTo>
                  <a:pt x="823816" y="376402"/>
                </a:lnTo>
                <a:lnTo>
                  <a:pt x="837133" y="377670"/>
                </a:lnTo>
                <a:lnTo>
                  <a:pt x="849500" y="379890"/>
                </a:lnTo>
                <a:lnTo>
                  <a:pt x="861549" y="381793"/>
                </a:lnTo>
                <a:lnTo>
                  <a:pt x="873281" y="384330"/>
                </a:lnTo>
                <a:lnTo>
                  <a:pt x="884379" y="386867"/>
                </a:lnTo>
                <a:lnTo>
                  <a:pt x="894842" y="389721"/>
                </a:lnTo>
                <a:lnTo>
                  <a:pt x="904989" y="393209"/>
                </a:lnTo>
                <a:lnTo>
                  <a:pt x="914819" y="396698"/>
                </a:lnTo>
                <a:lnTo>
                  <a:pt x="924014" y="400186"/>
                </a:lnTo>
                <a:lnTo>
                  <a:pt x="932575" y="403991"/>
                </a:lnTo>
                <a:lnTo>
                  <a:pt x="941136" y="407797"/>
                </a:lnTo>
                <a:lnTo>
                  <a:pt x="949381" y="411602"/>
                </a:lnTo>
                <a:lnTo>
                  <a:pt x="956673" y="415725"/>
                </a:lnTo>
                <a:lnTo>
                  <a:pt x="963966" y="419847"/>
                </a:lnTo>
                <a:lnTo>
                  <a:pt x="931624" y="504836"/>
                </a:lnTo>
                <a:lnTo>
                  <a:pt x="920209" y="498810"/>
                </a:lnTo>
                <a:lnTo>
                  <a:pt x="906257" y="491517"/>
                </a:lnTo>
                <a:lnTo>
                  <a:pt x="898330" y="488028"/>
                </a:lnTo>
                <a:lnTo>
                  <a:pt x="890086" y="484540"/>
                </a:lnTo>
                <a:lnTo>
                  <a:pt x="880891" y="480735"/>
                </a:lnTo>
                <a:lnTo>
                  <a:pt x="871061" y="477246"/>
                </a:lnTo>
                <a:lnTo>
                  <a:pt x="860597" y="474075"/>
                </a:lnTo>
                <a:lnTo>
                  <a:pt x="849500" y="470904"/>
                </a:lnTo>
                <a:lnTo>
                  <a:pt x="837767" y="468367"/>
                </a:lnTo>
                <a:lnTo>
                  <a:pt x="825401" y="465830"/>
                </a:lnTo>
                <a:lnTo>
                  <a:pt x="812401" y="463927"/>
                </a:lnTo>
                <a:lnTo>
                  <a:pt x="798449" y="462659"/>
                </a:lnTo>
                <a:lnTo>
                  <a:pt x="783863" y="461707"/>
                </a:lnTo>
                <a:lnTo>
                  <a:pt x="768960" y="461390"/>
                </a:lnTo>
                <a:lnTo>
                  <a:pt x="759765" y="461390"/>
                </a:lnTo>
                <a:lnTo>
                  <a:pt x="751204" y="462024"/>
                </a:lnTo>
                <a:lnTo>
                  <a:pt x="742643" y="462659"/>
                </a:lnTo>
                <a:lnTo>
                  <a:pt x="734398" y="463927"/>
                </a:lnTo>
                <a:lnTo>
                  <a:pt x="726471" y="465196"/>
                </a:lnTo>
                <a:lnTo>
                  <a:pt x="719496" y="467098"/>
                </a:lnTo>
                <a:lnTo>
                  <a:pt x="712203" y="469001"/>
                </a:lnTo>
                <a:lnTo>
                  <a:pt x="705544" y="471538"/>
                </a:lnTo>
                <a:lnTo>
                  <a:pt x="699202" y="473758"/>
                </a:lnTo>
                <a:lnTo>
                  <a:pt x="693178" y="476612"/>
                </a:lnTo>
                <a:lnTo>
                  <a:pt x="687153" y="479466"/>
                </a:lnTo>
                <a:lnTo>
                  <a:pt x="682080" y="482637"/>
                </a:lnTo>
                <a:lnTo>
                  <a:pt x="676689" y="486126"/>
                </a:lnTo>
                <a:lnTo>
                  <a:pt x="671933" y="489614"/>
                </a:lnTo>
                <a:lnTo>
                  <a:pt x="667177" y="493419"/>
                </a:lnTo>
                <a:lnTo>
                  <a:pt x="663055" y="497542"/>
                </a:lnTo>
                <a:lnTo>
                  <a:pt x="659250" y="501348"/>
                </a:lnTo>
                <a:lnTo>
                  <a:pt x="655445" y="505470"/>
                </a:lnTo>
                <a:lnTo>
                  <a:pt x="652274" y="509910"/>
                </a:lnTo>
                <a:lnTo>
                  <a:pt x="649103" y="514350"/>
                </a:lnTo>
                <a:lnTo>
                  <a:pt x="646249" y="519107"/>
                </a:lnTo>
                <a:lnTo>
                  <a:pt x="643713" y="523546"/>
                </a:lnTo>
                <a:lnTo>
                  <a:pt x="641493" y="528303"/>
                </a:lnTo>
                <a:lnTo>
                  <a:pt x="639591" y="533060"/>
                </a:lnTo>
                <a:lnTo>
                  <a:pt x="637688" y="537817"/>
                </a:lnTo>
                <a:lnTo>
                  <a:pt x="636420" y="542891"/>
                </a:lnTo>
                <a:lnTo>
                  <a:pt x="635152" y="547647"/>
                </a:lnTo>
                <a:lnTo>
                  <a:pt x="633566" y="552721"/>
                </a:lnTo>
                <a:lnTo>
                  <a:pt x="632932" y="557478"/>
                </a:lnTo>
                <a:lnTo>
                  <a:pt x="632298" y="562235"/>
                </a:lnTo>
                <a:lnTo>
                  <a:pt x="631981" y="567309"/>
                </a:lnTo>
                <a:lnTo>
                  <a:pt x="631981" y="572066"/>
                </a:lnTo>
                <a:lnTo>
                  <a:pt x="631981" y="578408"/>
                </a:lnTo>
                <a:lnTo>
                  <a:pt x="632615" y="584433"/>
                </a:lnTo>
                <a:lnTo>
                  <a:pt x="633249" y="590459"/>
                </a:lnTo>
                <a:lnTo>
                  <a:pt x="634200" y="595850"/>
                </a:lnTo>
                <a:lnTo>
                  <a:pt x="635786" y="601558"/>
                </a:lnTo>
                <a:lnTo>
                  <a:pt x="637371" y="606632"/>
                </a:lnTo>
                <a:lnTo>
                  <a:pt x="639274" y="612023"/>
                </a:lnTo>
                <a:lnTo>
                  <a:pt x="641176" y="617097"/>
                </a:lnTo>
                <a:lnTo>
                  <a:pt x="643713" y="622171"/>
                </a:lnTo>
                <a:lnTo>
                  <a:pt x="646249" y="626927"/>
                </a:lnTo>
                <a:lnTo>
                  <a:pt x="649737" y="631367"/>
                </a:lnTo>
                <a:lnTo>
                  <a:pt x="652908" y="636124"/>
                </a:lnTo>
                <a:lnTo>
                  <a:pt x="656713" y="640564"/>
                </a:lnTo>
                <a:lnTo>
                  <a:pt x="660835" y="645320"/>
                </a:lnTo>
                <a:lnTo>
                  <a:pt x="665274" y="649443"/>
                </a:lnTo>
                <a:lnTo>
                  <a:pt x="670031" y="653566"/>
                </a:lnTo>
                <a:lnTo>
                  <a:pt x="675104" y="658005"/>
                </a:lnTo>
                <a:lnTo>
                  <a:pt x="680177" y="662128"/>
                </a:lnTo>
                <a:lnTo>
                  <a:pt x="686202" y="665933"/>
                </a:lnTo>
                <a:lnTo>
                  <a:pt x="691909" y="670373"/>
                </a:lnTo>
                <a:lnTo>
                  <a:pt x="698568" y="674178"/>
                </a:lnTo>
                <a:lnTo>
                  <a:pt x="705227" y="678301"/>
                </a:lnTo>
                <a:lnTo>
                  <a:pt x="719813" y="686229"/>
                </a:lnTo>
                <a:lnTo>
                  <a:pt x="735667" y="694474"/>
                </a:lnTo>
                <a:lnTo>
                  <a:pt x="753106" y="702402"/>
                </a:lnTo>
                <a:lnTo>
                  <a:pt x="771814" y="710964"/>
                </a:lnTo>
                <a:lnTo>
                  <a:pt x="792108" y="719527"/>
                </a:lnTo>
                <a:lnTo>
                  <a:pt x="804474" y="724600"/>
                </a:lnTo>
                <a:lnTo>
                  <a:pt x="816206" y="729991"/>
                </a:lnTo>
                <a:lnTo>
                  <a:pt x="827621" y="735065"/>
                </a:lnTo>
                <a:lnTo>
                  <a:pt x="838719" y="740774"/>
                </a:lnTo>
                <a:lnTo>
                  <a:pt x="849500" y="745847"/>
                </a:lnTo>
                <a:lnTo>
                  <a:pt x="859963" y="751873"/>
                </a:lnTo>
                <a:lnTo>
                  <a:pt x="870110" y="757264"/>
                </a:lnTo>
                <a:lnTo>
                  <a:pt x="879622" y="763289"/>
                </a:lnTo>
                <a:lnTo>
                  <a:pt x="888501" y="768997"/>
                </a:lnTo>
                <a:lnTo>
                  <a:pt x="897379" y="775340"/>
                </a:lnTo>
                <a:lnTo>
                  <a:pt x="905940" y="781365"/>
                </a:lnTo>
                <a:lnTo>
                  <a:pt x="914184" y="788024"/>
                </a:lnTo>
                <a:lnTo>
                  <a:pt x="921477" y="794367"/>
                </a:lnTo>
                <a:lnTo>
                  <a:pt x="928770" y="801026"/>
                </a:lnTo>
                <a:lnTo>
                  <a:pt x="935746" y="808003"/>
                </a:lnTo>
                <a:lnTo>
                  <a:pt x="942088" y="814980"/>
                </a:lnTo>
                <a:lnTo>
                  <a:pt x="948429" y="822273"/>
                </a:lnTo>
                <a:lnTo>
                  <a:pt x="953820" y="829250"/>
                </a:lnTo>
                <a:lnTo>
                  <a:pt x="959210" y="837178"/>
                </a:lnTo>
                <a:lnTo>
                  <a:pt x="963966" y="844789"/>
                </a:lnTo>
                <a:lnTo>
                  <a:pt x="968406" y="852717"/>
                </a:lnTo>
                <a:lnTo>
                  <a:pt x="972845" y="860962"/>
                </a:lnTo>
                <a:lnTo>
                  <a:pt x="976333" y="869524"/>
                </a:lnTo>
                <a:lnTo>
                  <a:pt x="979503" y="878087"/>
                </a:lnTo>
                <a:lnTo>
                  <a:pt x="982674" y="886966"/>
                </a:lnTo>
                <a:lnTo>
                  <a:pt x="985211" y="895845"/>
                </a:lnTo>
                <a:lnTo>
                  <a:pt x="987431" y="905359"/>
                </a:lnTo>
                <a:lnTo>
                  <a:pt x="989016" y="914873"/>
                </a:lnTo>
                <a:lnTo>
                  <a:pt x="990284" y="925020"/>
                </a:lnTo>
                <a:lnTo>
                  <a:pt x="991236" y="935168"/>
                </a:lnTo>
                <a:lnTo>
                  <a:pt x="991870" y="944999"/>
                </a:lnTo>
                <a:lnTo>
                  <a:pt x="992187" y="955781"/>
                </a:lnTo>
                <a:lnTo>
                  <a:pt x="991870" y="965295"/>
                </a:lnTo>
                <a:lnTo>
                  <a:pt x="991236" y="974808"/>
                </a:lnTo>
                <a:lnTo>
                  <a:pt x="990284" y="984322"/>
                </a:lnTo>
                <a:lnTo>
                  <a:pt x="989016" y="993835"/>
                </a:lnTo>
                <a:lnTo>
                  <a:pt x="987113" y="1002715"/>
                </a:lnTo>
                <a:lnTo>
                  <a:pt x="984894" y="1012228"/>
                </a:lnTo>
                <a:lnTo>
                  <a:pt x="982357" y="1021108"/>
                </a:lnTo>
                <a:lnTo>
                  <a:pt x="978869" y="1030304"/>
                </a:lnTo>
                <a:lnTo>
                  <a:pt x="975698" y="1039184"/>
                </a:lnTo>
                <a:lnTo>
                  <a:pt x="971893" y="1047429"/>
                </a:lnTo>
                <a:lnTo>
                  <a:pt x="967454" y="1055991"/>
                </a:lnTo>
                <a:lnTo>
                  <a:pt x="962698" y="1064553"/>
                </a:lnTo>
                <a:lnTo>
                  <a:pt x="957625" y="1072481"/>
                </a:lnTo>
                <a:lnTo>
                  <a:pt x="952234" y="1080409"/>
                </a:lnTo>
                <a:lnTo>
                  <a:pt x="946210" y="1088337"/>
                </a:lnTo>
                <a:lnTo>
                  <a:pt x="940185" y="1095631"/>
                </a:lnTo>
                <a:lnTo>
                  <a:pt x="933526" y="1102925"/>
                </a:lnTo>
                <a:lnTo>
                  <a:pt x="926551" y="1110219"/>
                </a:lnTo>
                <a:lnTo>
                  <a:pt x="918941" y="1116561"/>
                </a:lnTo>
                <a:lnTo>
                  <a:pt x="911014" y="1123221"/>
                </a:lnTo>
                <a:lnTo>
                  <a:pt x="903087" y="1129246"/>
                </a:lnTo>
                <a:lnTo>
                  <a:pt x="894525" y="1135271"/>
                </a:lnTo>
                <a:lnTo>
                  <a:pt x="885647" y="1140979"/>
                </a:lnTo>
                <a:lnTo>
                  <a:pt x="876134" y="1146370"/>
                </a:lnTo>
                <a:lnTo>
                  <a:pt x="866622" y="1151127"/>
                </a:lnTo>
                <a:lnTo>
                  <a:pt x="856475" y="1155884"/>
                </a:lnTo>
                <a:lnTo>
                  <a:pt x="846012" y="1160006"/>
                </a:lnTo>
                <a:lnTo>
                  <a:pt x="835231" y="1163812"/>
                </a:lnTo>
                <a:lnTo>
                  <a:pt x="824133" y="1167617"/>
                </a:lnTo>
                <a:lnTo>
                  <a:pt x="812401" y="1170471"/>
                </a:lnTo>
                <a:lnTo>
                  <a:pt x="800669" y="1173008"/>
                </a:lnTo>
                <a:lnTo>
                  <a:pt x="788303" y="1175228"/>
                </a:lnTo>
                <a:lnTo>
                  <a:pt x="788303" y="1309687"/>
                </a:lnTo>
                <a:lnTo>
                  <a:pt x="707129" y="1309687"/>
                </a:lnTo>
                <a:lnTo>
                  <a:pt x="707129" y="1179351"/>
                </a:lnTo>
                <a:lnTo>
                  <a:pt x="692861" y="1179034"/>
                </a:lnTo>
                <a:lnTo>
                  <a:pt x="678592" y="1178082"/>
                </a:lnTo>
                <a:lnTo>
                  <a:pt x="664640" y="1176180"/>
                </a:lnTo>
                <a:lnTo>
                  <a:pt x="650689" y="1174277"/>
                </a:lnTo>
                <a:lnTo>
                  <a:pt x="637054" y="1172057"/>
                </a:lnTo>
                <a:lnTo>
                  <a:pt x="623102" y="1169520"/>
                </a:lnTo>
                <a:lnTo>
                  <a:pt x="609785" y="1166349"/>
                </a:lnTo>
                <a:lnTo>
                  <a:pt x="596785" y="1162543"/>
                </a:lnTo>
                <a:lnTo>
                  <a:pt x="584101" y="1158738"/>
                </a:lnTo>
                <a:lnTo>
                  <a:pt x="572052" y="1154615"/>
                </a:lnTo>
                <a:lnTo>
                  <a:pt x="560003" y="1149859"/>
                </a:lnTo>
                <a:lnTo>
                  <a:pt x="548588" y="1144785"/>
                </a:lnTo>
                <a:lnTo>
                  <a:pt x="537807" y="1139394"/>
                </a:lnTo>
                <a:lnTo>
                  <a:pt x="527660" y="1134320"/>
                </a:lnTo>
                <a:lnTo>
                  <a:pt x="518148" y="1128294"/>
                </a:lnTo>
                <a:lnTo>
                  <a:pt x="509587" y="1122586"/>
                </a:lnTo>
                <a:lnTo>
                  <a:pt x="540027" y="1036012"/>
                </a:lnTo>
                <a:lnTo>
                  <a:pt x="549222" y="1041721"/>
                </a:lnTo>
                <a:lnTo>
                  <a:pt x="558735" y="1047112"/>
                </a:lnTo>
                <a:lnTo>
                  <a:pt x="568564" y="1052820"/>
                </a:lnTo>
                <a:lnTo>
                  <a:pt x="579028" y="1057577"/>
                </a:lnTo>
                <a:lnTo>
                  <a:pt x="589492" y="1062651"/>
                </a:lnTo>
                <a:lnTo>
                  <a:pt x="600590" y="1067090"/>
                </a:lnTo>
                <a:lnTo>
                  <a:pt x="612004" y="1071213"/>
                </a:lnTo>
                <a:lnTo>
                  <a:pt x="623737" y="1075335"/>
                </a:lnTo>
                <a:lnTo>
                  <a:pt x="635786" y="1078824"/>
                </a:lnTo>
                <a:lnTo>
                  <a:pt x="648152" y="1081995"/>
                </a:lnTo>
                <a:lnTo>
                  <a:pt x="660518" y="1084849"/>
                </a:lnTo>
                <a:lnTo>
                  <a:pt x="673201" y="1087069"/>
                </a:lnTo>
                <a:lnTo>
                  <a:pt x="686202" y="1088972"/>
                </a:lnTo>
                <a:lnTo>
                  <a:pt x="699519" y="1090240"/>
                </a:lnTo>
                <a:lnTo>
                  <a:pt x="712520" y="1091191"/>
                </a:lnTo>
                <a:lnTo>
                  <a:pt x="726154" y="1091509"/>
                </a:lnTo>
                <a:lnTo>
                  <a:pt x="734716" y="1091191"/>
                </a:lnTo>
                <a:lnTo>
                  <a:pt x="743277" y="1090874"/>
                </a:lnTo>
                <a:lnTo>
                  <a:pt x="751521" y="1090240"/>
                </a:lnTo>
                <a:lnTo>
                  <a:pt x="759131" y="1088972"/>
                </a:lnTo>
                <a:lnTo>
                  <a:pt x="767058" y="1087703"/>
                </a:lnTo>
                <a:lnTo>
                  <a:pt x="774668" y="1086117"/>
                </a:lnTo>
                <a:lnTo>
                  <a:pt x="781644" y="1083898"/>
                </a:lnTo>
                <a:lnTo>
                  <a:pt x="788937" y="1081995"/>
                </a:lnTo>
                <a:lnTo>
                  <a:pt x="795595" y="1079458"/>
                </a:lnTo>
                <a:lnTo>
                  <a:pt x="802571" y="1076921"/>
                </a:lnTo>
                <a:lnTo>
                  <a:pt x="809230" y="1074067"/>
                </a:lnTo>
                <a:lnTo>
                  <a:pt x="815255" y="1070579"/>
                </a:lnTo>
                <a:lnTo>
                  <a:pt x="821279" y="1067407"/>
                </a:lnTo>
                <a:lnTo>
                  <a:pt x="826987" y="1063919"/>
                </a:lnTo>
                <a:lnTo>
                  <a:pt x="832377" y="1059796"/>
                </a:lnTo>
                <a:lnTo>
                  <a:pt x="837450" y="1055674"/>
                </a:lnTo>
                <a:lnTo>
                  <a:pt x="842207" y="1051551"/>
                </a:lnTo>
                <a:lnTo>
                  <a:pt x="847280" y="1046795"/>
                </a:lnTo>
                <a:lnTo>
                  <a:pt x="851402" y="1042355"/>
                </a:lnTo>
                <a:lnTo>
                  <a:pt x="855524" y="1037281"/>
                </a:lnTo>
                <a:lnTo>
                  <a:pt x="859329" y="1032207"/>
                </a:lnTo>
                <a:lnTo>
                  <a:pt x="862817" y="1027133"/>
                </a:lnTo>
                <a:lnTo>
                  <a:pt x="866305" y="1021425"/>
                </a:lnTo>
                <a:lnTo>
                  <a:pt x="868842" y="1016034"/>
                </a:lnTo>
                <a:lnTo>
                  <a:pt x="871378" y="1010009"/>
                </a:lnTo>
                <a:lnTo>
                  <a:pt x="873598" y="1003983"/>
                </a:lnTo>
                <a:lnTo>
                  <a:pt x="875500" y="997641"/>
                </a:lnTo>
                <a:lnTo>
                  <a:pt x="877086" y="991299"/>
                </a:lnTo>
                <a:lnTo>
                  <a:pt x="878354" y="984956"/>
                </a:lnTo>
                <a:lnTo>
                  <a:pt x="879305" y="978297"/>
                </a:lnTo>
                <a:lnTo>
                  <a:pt x="879939" y="971954"/>
                </a:lnTo>
                <a:lnTo>
                  <a:pt x="879939" y="964978"/>
                </a:lnTo>
                <a:lnTo>
                  <a:pt x="879939" y="958318"/>
                </a:lnTo>
                <a:lnTo>
                  <a:pt x="879622" y="951976"/>
                </a:lnTo>
                <a:lnTo>
                  <a:pt x="878671" y="945950"/>
                </a:lnTo>
                <a:lnTo>
                  <a:pt x="877720" y="939608"/>
                </a:lnTo>
                <a:lnTo>
                  <a:pt x="876134" y="933266"/>
                </a:lnTo>
                <a:lnTo>
                  <a:pt x="874549" y="927557"/>
                </a:lnTo>
                <a:lnTo>
                  <a:pt x="872647" y="921849"/>
                </a:lnTo>
                <a:lnTo>
                  <a:pt x="870744" y="916458"/>
                </a:lnTo>
                <a:lnTo>
                  <a:pt x="868207" y="910750"/>
                </a:lnTo>
                <a:lnTo>
                  <a:pt x="865354" y="905676"/>
                </a:lnTo>
                <a:lnTo>
                  <a:pt x="862183" y="900602"/>
                </a:lnTo>
                <a:lnTo>
                  <a:pt x="859012" y="895211"/>
                </a:lnTo>
                <a:lnTo>
                  <a:pt x="855524" y="890454"/>
                </a:lnTo>
                <a:lnTo>
                  <a:pt x="851402" y="885380"/>
                </a:lnTo>
                <a:lnTo>
                  <a:pt x="847280" y="880624"/>
                </a:lnTo>
                <a:lnTo>
                  <a:pt x="842524" y="875867"/>
                </a:lnTo>
                <a:lnTo>
                  <a:pt x="838085" y="871427"/>
                </a:lnTo>
                <a:lnTo>
                  <a:pt x="833011" y="866987"/>
                </a:lnTo>
                <a:lnTo>
                  <a:pt x="827621" y="862231"/>
                </a:lnTo>
                <a:lnTo>
                  <a:pt x="822230" y="858108"/>
                </a:lnTo>
                <a:lnTo>
                  <a:pt x="816206" y="853985"/>
                </a:lnTo>
                <a:lnTo>
                  <a:pt x="810181" y="849546"/>
                </a:lnTo>
                <a:lnTo>
                  <a:pt x="803840" y="845740"/>
                </a:lnTo>
                <a:lnTo>
                  <a:pt x="797181" y="841301"/>
                </a:lnTo>
                <a:lnTo>
                  <a:pt x="782912" y="833690"/>
                </a:lnTo>
                <a:lnTo>
                  <a:pt x="767692" y="826079"/>
                </a:lnTo>
                <a:lnTo>
                  <a:pt x="751521" y="818785"/>
                </a:lnTo>
                <a:lnTo>
                  <a:pt x="734081" y="811174"/>
                </a:lnTo>
                <a:lnTo>
                  <a:pt x="709983" y="801344"/>
                </a:lnTo>
                <a:lnTo>
                  <a:pt x="687153" y="791196"/>
                </a:lnTo>
                <a:lnTo>
                  <a:pt x="676055" y="786439"/>
                </a:lnTo>
                <a:lnTo>
                  <a:pt x="665274" y="781048"/>
                </a:lnTo>
                <a:lnTo>
                  <a:pt x="655128" y="775657"/>
                </a:lnTo>
                <a:lnTo>
                  <a:pt x="644981" y="770266"/>
                </a:lnTo>
                <a:lnTo>
                  <a:pt x="635786" y="764875"/>
                </a:lnTo>
                <a:lnTo>
                  <a:pt x="626273" y="759167"/>
                </a:lnTo>
                <a:lnTo>
                  <a:pt x="617395" y="753458"/>
                </a:lnTo>
                <a:lnTo>
                  <a:pt x="608517" y="747433"/>
                </a:lnTo>
                <a:lnTo>
                  <a:pt x="600590" y="741408"/>
                </a:lnTo>
                <a:lnTo>
                  <a:pt x="592662" y="735065"/>
                </a:lnTo>
                <a:lnTo>
                  <a:pt x="585052" y="729040"/>
                </a:lnTo>
                <a:lnTo>
                  <a:pt x="578077" y="722381"/>
                </a:lnTo>
                <a:lnTo>
                  <a:pt x="571418" y="715721"/>
                </a:lnTo>
                <a:lnTo>
                  <a:pt x="565076" y="708744"/>
                </a:lnTo>
                <a:lnTo>
                  <a:pt x="559052" y="701451"/>
                </a:lnTo>
                <a:lnTo>
                  <a:pt x="553344" y="694474"/>
                </a:lnTo>
                <a:lnTo>
                  <a:pt x="548588" y="686546"/>
                </a:lnTo>
                <a:lnTo>
                  <a:pt x="543832" y="678935"/>
                </a:lnTo>
                <a:lnTo>
                  <a:pt x="539393" y="671007"/>
                </a:lnTo>
                <a:lnTo>
                  <a:pt x="535588" y="662762"/>
                </a:lnTo>
                <a:lnTo>
                  <a:pt x="532417" y="654200"/>
                </a:lnTo>
                <a:lnTo>
                  <a:pt x="529246" y="645955"/>
                </a:lnTo>
                <a:lnTo>
                  <a:pt x="526709" y="636758"/>
                </a:lnTo>
                <a:lnTo>
                  <a:pt x="524807" y="627562"/>
                </a:lnTo>
                <a:lnTo>
                  <a:pt x="523221" y="618048"/>
                </a:lnTo>
                <a:lnTo>
                  <a:pt x="521953" y="608217"/>
                </a:lnTo>
                <a:lnTo>
                  <a:pt x="521319" y="598069"/>
                </a:lnTo>
                <a:lnTo>
                  <a:pt x="521002" y="587922"/>
                </a:lnTo>
                <a:lnTo>
                  <a:pt x="521319" y="577774"/>
                </a:lnTo>
                <a:lnTo>
                  <a:pt x="521953" y="567943"/>
                </a:lnTo>
                <a:lnTo>
                  <a:pt x="522904" y="558429"/>
                </a:lnTo>
                <a:lnTo>
                  <a:pt x="524490" y="548916"/>
                </a:lnTo>
                <a:lnTo>
                  <a:pt x="526392" y="539402"/>
                </a:lnTo>
                <a:lnTo>
                  <a:pt x="528612" y="530523"/>
                </a:lnTo>
                <a:lnTo>
                  <a:pt x="531783" y="521643"/>
                </a:lnTo>
                <a:lnTo>
                  <a:pt x="534636" y="512764"/>
                </a:lnTo>
                <a:lnTo>
                  <a:pt x="538124" y="504202"/>
                </a:lnTo>
                <a:lnTo>
                  <a:pt x="541929" y="495956"/>
                </a:lnTo>
                <a:lnTo>
                  <a:pt x="546685" y="487711"/>
                </a:lnTo>
                <a:lnTo>
                  <a:pt x="551125" y="479783"/>
                </a:lnTo>
                <a:lnTo>
                  <a:pt x="556515" y="472489"/>
                </a:lnTo>
                <a:lnTo>
                  <a:pt x="561905" y="464879"/>
                </a:lnTo>
                <a:lnTo>
                  <a:pt x="567930" y="457585"/>
                </a:lnTo>
                <a:lnTo>
                  <a:pt x="573955" y="450925"/>
                </a:lnTo>
                <a:lnTo>
                  <a:pt x="580613" y="444266"/>
                </a:lnTo>
                <a:lnTo>
                  <a:pt x="587272" y="437923"/>
                </a:lnTo>
                <a:lnTo>
                  <a:pt x="594565" y="431581"/>
                </a:lnTo>
                <a:lnTo>
                  <a:pt x="602175" y="425873"/>
                </a:lnTo>
                <a:lnTo>
                  <a:pt x="609785" y="420165"/>
                </a:lnTo>
                <a:lnTo>
                  <a:pt x="618029" y="415091"/>
                </a:lnTo>
                <a:lnTo>
                  <a:pt x="626590" y="410017"/>
                </a:lnTo>
                <a:lnTo>
                  <a:pt x="635469" y="405577"/>
                </a:lnTo>
                <a:lnTo>
                  <a:pt x="644347" y="400820"/>
                </a:lnTo>
                <a:lnTo>
                  <a:pt x="653859" y="397015"/>
                </a:lnTo>
                <a:lnTo>
                  <a:pt x="663372" y="393526"/>
                </a:lnTo>
                <a:lnTo>
                  <a:pt x="673519" y="389721"/>
                </a:lnTo>
                <a:lnTo>
                  <a:pt x="683665" y="386867"/>
                </a:lnTo>
                <a:lnTo>
                  <a:pt x="694129" y="384330"/>
                </a:lnTo>
                <a:lnTo>
                  <a:pt x="704910" y="381793"/>
                </a:lnTo>
                <a:lnTo>
                  <a:pt x="716008" y="379890"/>
                </a:lnTo>
                <a:lnTo>
                  <a:pt x="716008" y="249237"/>
                </a:lnTo>
                <a:close/>
                <a:moveTo>
                  <a:pt x="784828" y="0"/>
                </a:moveTo>
                <a:lnTo>
                  <a:pt x="808948" y="317"/>
                </a:lnTo>
                <a:lnTo>
                  <a:pt x="832750" y="1588"/>
                </a:lnTo>
                <a:lnTo>
                  <a:pt x="856551" y="3175"/>
                </a:lnTo>
                <a:lnTo>
                  <a:pt x="880036" y="5716"/>
                </a:lnTo>
                <a:lnTo>
                  <a:pt x="903203" y="9209"/>
                </a:lnTo>
                <a:lnTo>
                  <a:pt x="926370" y="13020"/>
                </a:lnTo>
                <a:lnTo>
                  <a:pt x="949538" y="17466"/>
                </a:lnTo>
                <a:lnTo>
                  <a:pt x="972387" y="22864"/>
                </a:lnTo>
                <a:lnTo>
                  <a:pt x="994920" y="28581"/>
                </a:lnTo>
                <a:lnTo>
                  <a:pt x="1017452" y="35249"/>
                </a:lnTo>
                <a:lnTo>
                  <a:pt x="1039668" y="42871"/>
                </a:lnTo>
                <a:lnTo>
                  <a:pt x="1061565" y="50493"/>
                </a:lnTo>
                <a:lnTo>
                  <a:pt x="1083146" y="59067"/>
                </a:lnTo>
                <a:lnTo>
                  <a:pt x="1104727" y="68276"/>
                </a:lnTo>
                <a:lnTo>
                  <a:pt x="1125990" y="78121"/>
                </a:lnTo>
                <a:lnTo>
                  <a:pt x="1146618" y="88283"/>
                </a:lnTo>
                <a:lnTo>
                  <a:pt x="1167246" y="99397"/>
                </a:lnTo>
                <a:lnTo>
                  <a:pt x="1187240" y="111147"/>
                </a:lnTo>
                <a:lnTo>
                  <a:pt x="1207233" y="123215"/>
                </a:lnTo>
                <a:lnTo>
                  <a:pt x="1226910" y="136553"/>
                </a:lnTo>
                <a:lnTo>
                  <a:pt x="1245634" y="149890"/>
                </a:lnTo>
                <a:lnTo>
                  <a:pt x="1264675" y="163863"/>
                </a:lnTo>
                <a:lnTo>
                  <a:pt x="1283082" y="178154"/>
                </a:lnTo>
                <a:lnTo>
                  <a:pt x="1300854" y="193714"/>
                </a:lnTo>
                <a:lnTo>
                  <a:pt x="1318309" y="209275"/>
                </a:lnTo>
                <a:lnTo>
                  <a:pt x="1335129" y="225153"/>
                </a:lnTo>
                <a:lnTo>
                  <a:pt x="1351949" y="242302"/>
                </a:lnTo>
                <a:lnTo>
                  <a:pt x="1368134" y="259450"/>
                </a:lnTo>
                <a:lnTo>
                  <a:pt x="1383368" y="277234"/>
                </a:lnTo>
                <a:lnTo>
                  <a:pt x="1398918" y="295335"/>
                </a:lnTo>
                <a:lnTo>
                  <a:pt x="1413199" y="314389"/>
                </a:lnTo>
                <a:lnTo>
                  <a:pt x="1427163" y="333760"/>
                </a:lnTo>
                <a:lnTo>
                  <a:pt x="1313549" y="414104"/>
                </a:lnTo>
                <a:lnTo>
                  <a:pt x="1301806" y="397908"/>
                </a:lnTo>
                <a:lnTo>
                  <a:pt x="1289747" y="382665"/>
                </a:lnTo>
                <a:lnTo>
                  <a:pt x="1277370" y="367740"/>
                </a:lnTo>
                <a:lnTo>
                  <a:pt x="1264675" y="352814"/>
                </a:lnTo>
                <a:lnTo>
                  <a:pt x="1251346" y="338524"/>
                </a:lnTo>
                <a:lnTo>
                  <a:pt x="1238017" y="324868"/>
                </a:lnTo>
                <a:lnTo>
                  <a:pt x="1223736" y="311531"/>
                </a:lnTo>
                <a:lnTo>
                  <a:pt x="1209455" y="298828"/>
                </a:lnTo>
                <a:lnTo>
                  <a:pt x="1194539" y="286126"/>
                </a:lnTo>
                <a:lnTo>
                  <a:pt x="1179623" y="274058"/>
                </a:lnTo>
                <a:lnTo>
                  <a:pt x="1164073" y="262308"/>
                </a:lnTo>
                <a:lnTo>
                  <a:pt x="1148522" y="251829"/>
                </a:lnTo>
                <a:lnTo>
                  <a:pt x="1132654" y="241031"/>
                </a:lnTo>
                <a:lnTo>
                  <a:pt x="1116151" y="230869"/>
                </a:lnTo>
                <a:lnTo>
                  <a:pt x="1099649" y="221342"/>
                </a:lnTo>
                <a:lnTo>
                  <a:pt x="1082511" y="212133"/>
                </a:lnTo>
                <a:lnTo>
                  <a:pt x="1065374" y="203559"/>
                </a:lnTo>
                <a:lnTo>
                  <a:pt x="1047919" y="195620"/>
                </a:lnTo>
                <a:lnTo>
                  <a:pt x="1030464" y="187998"/>
                </a:lnTo>
                <a:lnTo>
                  <a:pt x="1012375" y="180694"/>
                </a:lnTo>
                <a:lnTo>
                  <a:pt x="994603" y="174343"/>
                </a:lnTo>
                <a:lnTo>
                  <a:pt x="976196" y="168309"/>
                </a:lnTo>
                <a:lnTo>
                  <a:pt x="957472" y="162910"/>
                </a:lnTo>
                <a:lnTo>
                  <a:pt x="939065" y="157829"/>
                </a:lnTo>
                <a:lnTo>
                  <a:pt x="920341" y="153701"/>
                </a:lnTo>
                <a:lnTo>
                  <a:pt x="901616" y="150208"/>
                </a:lnTo>
                <a:lnTo>
                  <a:pt x="882258" y="146715"/>
                </a:lnTo>
                <a:lnTo>
                  <a:pt x="862899" y="144174"/>
                </a:lnTo>
                <a:lnTo>
                  <a:pt x="843857" y="141951"/>
                </a:lnTo>
                <a:lnTo>
                  <a:pt x="824181" y="140681"/>
                </a:lnTo>
                <a:lnTo>
                  <a:pt x="804505" y="139728"/>
                </a:lnTo>
                <a:lnTo>
                  <a:pt x="784828" y="139411"/>
                </a:lnTo>
                <a:lnTo>
                  <a:pt x="768326" y="139728"/>
                </a:lnTo>
                <a:lnTo>
                  <a:pt x="751823" y="140363"/>
                </a:lnTo>
                <a:lnTo>
                  <a:pt x="735320" y="141316"/>
                </a:lnTo>
                <a:lnTo>
                  <a:pt x="719135" y="142586"/>
                </a:lnTo>
                <a:lnTo>
                  <a:pt x="702632" y="144492"/>
                </a:lnTo>
                <a:lnTo>
                  <a:pt x="686764" y="146715"/>
                </a:lnTo>
                <a:lnTo>
                  <a:pt x="670897" y="149573"/>
                </a:lnTo>
                <a:lnTo>
                  <a:pt x="655029" y="152431"/>
                </a:lnTo>
                <a:lnTo>
                  <a:pt x="639478" y="155924"/>
                </a:lnTo>
                <a:lnTo>
                  <a:pt x="623927" y="160052"/>
                </a:lnTo>
                <a:lnTo>
                  <a:pt x="608377" y="163863"/>
                </a:lnTo>
                <a:lnTo>
                  <a:pt x="593144" y="168309"/>
                </a:lnTo>
                <a:lnTo>
                  <a:pt x="578228" y="173390"/>
                </a:lnTo>
                <a:lnTo>
                  <a:pt x="562994" y="178471"/>
                </a:lnTo>
                <a:lnTo>
                  <a:pt x="548396" y="184505"/>
                </a:lnTo>
                <a:lnTo>
                  <a:pt x="533797" y="190221"/>
                </a:lnTo>
                <a:lnTo>
                  <a:pt x="519516" y="196572"/>
                </a:lnTo>
                <a:lnTo>
                  <a:pt x="505235" y="203241"/>
                </a:lnTo>
                <a:lnTo>
                  <a:pt x="491271" y="210228"/>
                </a:lnTo>
                <a:lnTo>
                  <a:pt x="477308" y="217532"/>
                </a:lnTo>
                <a:lnTo>
                  <a:pt x="463978" y="225153"/>
                </a:lnTo>
                <a:lnTo>
                  <a:pt x="450332" y="233092"/>
                </a:lnTo>
                <a:lnTo>
                  <a:pt x="437003" y="241349"/>
                </a:lnTo>
                <a:lnTo>
                  <a:pt x="423991" y="249923"/>
                </a:lnTo>
                <a:lnTo>
                  <a:pt x="411297" y="258815"/>
                </a:lnTo>
                <a:lnTo>
                  <a:pt x="398603" y="268024"/>
                </a:lnTo>
                <a:lnTo>
                  <a:pt x="386543" y="277551"/>
                </a:lnTo>
                <a:lnTo>
                  <a:pt x="374483" y="287396"/>
                </a:lnTo>
                <a:lnTo>
                  <a:pt x="362424" y="296923"/>
                </a:lnTo>
                <a:lnTo>
                  <a:pt x="350999" y="307402"/>
                </a:lnTo>
                <a:lnTo>
                  <a:pt x="339574" y="317882"/>
                </a:lnTo>
                <a:lnTo>
                  <a:pt x="328466" y="328997"/>
                </a:lnTo>
                <a:lnTo>
                  <a:pt x="317676" y="340112"/>
                </a:lnTo>
                <a:lnTo>
                  <a:pt x="306886" y="351226"/>
                </a:lnTo>
                <a:lnTo>
                  <a:pt x="296730" y="362976"/>
                </a:lnTo>
                <a:lnTo>
                  <a:pt x="286575" y="374726"/>
                </a:lnTo>
                <a:lnTo>
                  <a:pt x="277054" y="386794"/>
                </a:lnTo>
                <a:lnTo>
                  <a:pt x="267533" y="399179"/>
                </a:lnTo>
                <a:lnTo>
                  <a:pt x="258330" y="411564"/>
                </a:lnTo>
                <a:lnTo>
                  <a:pt x="249444" y="424584"/>
                </a:lnTo>
                <a:lnTo>
                  <a:pt x="240875" y="437604"/>
                </a:lnTo>
                <a:lnTo>
                  <a:pt x="232624" y="450942"/>
                </a:lnTo>
                <a:lnTo>
                  <a:pt x="224690" y="464279"/>
                </a:lnTo>
                <a:lnTo>
                  <a:pt x="217073" y="477935"/>
                </a:lnTo>
                <a:lnTo>
                  <a:pt x="209774" y="491590"/>
                </a:lnTo>
                <a:lnTo>
                  <a:pt x="202792" y="505563"/>
                </a:lnTo>
                <a:lnTo>
                  <a:pt x="196445" y="520171"/>
                </a:lnTo>
                <a:lnTo>
                  <a:pt x="189780" y="534462"/>
                </a:lnTo>
                <a:lnTo>
                  <a:pt x="183751" y="548752"/>
                </a:lnTo>
                <a:lnTo>
                  <a:pt x="178355" y="563678"/>
                </a:lnTo>
                <a:lnTo>
                  <a:pt x="173278" y="578603"/>
                </a:lnTo>
                <a:lnTo>
                  <a:pt x="168200" y="593846"/>
                </a:lnTo>
                <a:lnTo>
                  <a:pt x="163757" y="608772"/>
                </a:lnTo>
                <a:lnTo>
                  <a:pt x="159314" y="624332"/>
                </a:lnTo>
                <a:lnTo>
                  <a:pt x="155506" y="639893"/>
                </a:lnTo>
                <a:lnTo>
                  <a:pt x="152332" y="655454"/>
                </a:lnTo>
                <a:lnTo>
                  <a:pt x="148841" y="671650"/>
                </a:lnTo>
                <a:lnTo>
                  <a:pt x="146302" y="687210"/>
                </a:lnTo>
                <a:lnTo>
                  <a:pt x="144081" y="703724"/>
                </a:lnTo>
                <a:lnTo>
                  <a:pt x="142494" y="719602"/>
                </a:lnTo>
                <a:lnTo>
                  <a:pt x="140907" y="735798"/>
                </a:lnTo>
                <a:lnTo>
                  <a:pt x="139955" y="752629"/>
                </a:lnTo>
                <a:lnTo>
                  <a:pt x="139320" y="769142"/>
                </a:lnTo>
                <a:lnTo>
                  <a:pt x="139003" y="785973"/>
                </a:lnTo>
                <a:lnTo>
                  <a:pt x="139320" y="800263"/>
                </a:lnTo>
                <a:lnTo>
                  <a:pt x="139638" y="814871"/>
                </a:lnTo>
                <a:lnTo>
                  <a:pt x="140590" y="829162"/>
                </a:lnTo>
                <a:lnTo>
                  <a:pt x="141542" y="844087"/>
                </a:lnTo>
                <a:lnTo>
                  <a:pt x="143129" y="858378"/>
                </a:lnTo>
                <a:lnTo>
                  <a:pt x="144715" y="872350"/>
                </a:lnTo>
                <a:lnTo>
                  <a:pt x="146620" y="886641"/>
                </a:lnTo>
                <a:lnTo>
                  <a:pt x="149158" y="900931"/>
                </a:lnTo>
                <a:lnTo>
                  <a:pt x="152015" y="914586"/>
                </a:lnTo>
                <a:lnTo>
                  <a:pt x="154871" y="928559"/>
                </a:lnTo>
                <a:lnTo>
                  <a:pt x="158044" y="942215"/>
                </a:lnTo>
                <a:lnTo>
                  <a:pt x="161853" y="955870"/>
                </a:lnTo>
                <a:lnTo>
                  <a:pt x="165661" y="969208"/>
                </a:lnTo>
                <a:lnTo>
                  <a:pt x="169469" y="983180"/>
                </a:lnTo>
                <a:lnTo>
                  <a:pt x="174230" y="996201"/>
                </a:lnTo>
                <a:lnTo>
                  <a:pt x="178673" y="1009538"/>
                </a:lnTo>
                <a:lnTo>
                  <a:pt x="183433" y="1022558"/>
                </a:lnTo>
                <a:lnTo>
                  <a:pt x="188828" y="1035261"/>
                </a:lnTo>
                <a:lnTo>
                  <a:pt x="194223" y="1047964"/>
                </a:lnTo>
                <a:lnTo>
                  <a:pt x="200253" y="1060666"/>
                </a:lnTo>
                <a:lnTo>
                  <a:pt x="205966" y="1073369"/>
                </a:lnTo>
                <a:lnTo>
                  <a:pt x="212630" y="1085754"/>
                </a:lnTo>
                <a:lnTo>
                  <a:pt x="219295" y="1098139"/>
                </a:lnTo>
                <a:lnTo>
                  <a:pt x="225642" y="1110206"/>
                </a:lnTo>
                <a:lnTo>
                  <a:pt x="232941" y="1121956"/>
                </a:lnTo>
                <a:lnTo>
                  <a:pt x="239923" y="1133706"/>
                </a:lnTo>
                <a:lnTo>
                  <a:pt x="247857" y="1145456"/>
                </a:lnTo>
                <a:lnTo>
                  <a:pt x="255474" y="1156571"/>
                </a:lnTo>
                <a:lnTo>
                  <a:pt x="263408" y="1168003"/>
                </a:lnTo>
                <a:lnTo>
                  <a:pt x="271659" y="1179118"/>
                </a:lnTo>
                <a:lnTo>
                  <a:pt x="280228" y="1189915"/>
                </a:lnTo>
                <a:lnTo>
                  <a:pt x="289114" y="1200395"/>
                </a:lnTo>
                <a:lnTo>
                  <a:pt x="297682" y="1210874"/>
                </a:lnTo>
                <a:lnTo>
                  <a:pt x="307203" y="1221036"/>
                </a:lnTo>
                <a:lnTo>
                  <a:pt x="316407" y="1231198"/>
                </a:lnTo>
                <a:lnTo>
                  <a:pt x="326245" y="1241361"/>
                </a:lnTo>
                <a:lnTo>
                  <a:pt x="336083" y="1250887"/>
                </a:lnTo>
                <a:lnTo>
                  <a:pt x="345604" y="1260414"/>
                </a:lnTo>
                <a:lnTo>
                  <a:pt x="356076" y="1269624"/>
                </a:lnTo>
                <a:lnTo>
                  <a:pt x="366549" y="1278833"/>
                </a:lnTo>
                <a:lnTo>
                  <a:pt x="377022" y="1287725"/>
                </a:lnTo>
                <a:lnTo>
                  <a:pt x="388130" y="1296299"/>
                </a:lnTo>
                <a:lnTo>
                  <a:pt x="398920" y="1304556"/>
                </a:lnTo>
                <a:lnTo>
                  <a:pt x="410345" y="1312813"/>
                </a:lnTo>
                <a:lnTo>
                  <a:pt x="421770" y="1320752"/>
                </a:lnTo>
                <a:lnTo>
                  <a:pt x="433195" y="1328373"/>
                </a:lnTo>
                <a:lnTo>
                  <a:pt x="444937" y="1335995"/>
                </a:lnTo>
                <a:lnTo>
                  <a:pt x="456997" y="1343299"/>
                </a:lnTo>
                <a:lnTo>
                  <a:pt x="469056" y="1349968"/>
                </a:lnTo>
                <a:lnTo>
                  <a:pt x="481116" y="1356636"/>
                </a:lnTo>
                <a:lnTo>
                  <a:pt x="493810" y="1362988"/>
                </a:lnTo>
                <a:lnTo>
                  <a:pt x="506187" y="1369339"/>
                </a:lnTo>
                <a:lnTo>
                  <a:pt x="518882" y="1375373"/>
                </a:lnTo>
                <a:lnTo>
                  <a:pt x="532211" y="1380771"/>
                </a:lnTo>
                <a:lnTo>
                  <a:pt x="545222" y="1386170"/>
                </a:lnTo>
                <a:lnTo>
                  <a:pt x="558551" y="1391569"/>
                </a:lnTo>
                <a:lnTo>
                  <a:pt x="571881" y="1396015"/>
                </a:lnTo>
                <a:lnTo>
                  <a:pt x="585210" y="1400778"/>
                </a:lnTo>
                <a:lnTo>
                  <a:pt x="598856" y="1404906"/>
                </a:lnTo>
                <a:lnTo>
                  <a:pt x="613137" y="1408717"/>
                </a:lnTo>
                <a:lnTo>
                  <a:pt x="626784" y="1412845"/>
                </a:lnTo>
                <a:lnTo>
                  <a:pt x="641065" y="1416021"/>
                </a:lnTo>
                <a:lnTo>
                  <a:pt x="655029" y="1418879"/>
                </a:lnTo>
                <a:lnTo>
                  <a:pt x="669627" y="1422055"/>
                </a:lnTo>
                <a:lnTo>
                  <a:pt x="644873" y="1558925"/>
                </a:lnTo>
                <a:lnTo>
                  <a:pt x="627418" y="1555432"/>
                </a:lnTo>
                <a:lnTo>
                  <a:pt x="609964" y="1551939"/>
                </a:lnTo>
                <a:lnTo>
                  <a:pt x="593144" y="1547493"/>
                </a:lnTo>
                <a:lnTo>
                  <a:pt x="576006" y="1543365"/>
                </a:lnTo>
                <a:lnTo>
                  <a:pt x="559186" y="1538601"/>
                </a:lnTo>
                <a:lnTo>
                  <a:pt x="542684" y="1533202"/>
                </a:lnTo>
                <a:lnTo>
                  <a:pt x="526181" y="1527804"/>
                </a:lnTo>
                <a:lnTo>
                  <a:pt x="509996" y="1521770"/>
                </a:lnTo>
                <a:lnTo>
                  <a:pt x="493493" y="1515736"/>
                </a:lnTo>
                <a:lnTo>
                  <a:pt x="477942" y="1509068"/>
                </a:lnTo>
                <a:lnTo>
                  <a:pt x="462074" y="1502081"/>
                </a:lnTo>
                <a:lnTo>
                  <a:pt x="446524" y="1495095"/>
                </a:lnTo>
                <a:lnTo>
                  <a:pt x="431291" y="1487473"/>
                </a:lnTo>
                <a:lnTo>
                  <a:pt x="416057" y="1479852"/>
                </a:lnTo>
                <a:lnTo>
                  <a:pt x="401141" y="1471595"/>
                </a:lnTo>
                <a:lnTo>
                  <a:pt x="386226" y="1463338"/>
                </a:lnTo>
                <a:lnTo>
                  <a:pt x="371944" y="1454446"/>
                </a:lnTo>
                <a:lnTo>
                  <a:pt x="357346" y="1445555"/>
                </a:lnTo>
                <a:lnTo>
                  <a:pt x="343382" y="1436028"/>
                </a:lnTo>
                <a:lnTo>
                  <a:pt x="329736" y="1426501"/>
                </a:lnTo>
                <a:lnTo>
                  <a:pt x="316089" y="1416339"/>
                </a:lnTo>
                <a:lnTo>
                  <a:pt x="302760" y="1406177"/>
                </a:lnTo>
                <a:lnTo>
                  <a:pt x="289431" y="1395697"/>
                </a:lnTo>
                <a:lnTo>
                  <a:pt x="276419" y="1384900"/>
                </a:lnTo>
                <a:lnTo>
                  <a:pt x="263725" y="1373785"/>
                </a:lnTo>
                <a:lnTo>
                  <a:pt x="251348" y="1362670"/>
                </a:lnTo>
                <a:lnTo>
                  <a:pt x="238971" y="1350920"/>
                </a:lnTo>
                <a:lnTo>
                  <a:pt x="227229" y="1339170"/>
                </a:lnTo>
                <a:lnTo>
                  <a:pt x="215486" y="1327103"/>
                </a:lnTo>
                <a:lnTo>
                  <a:pt x="204062" y="1315036"/>
                </a:lnTo>
                <a:lnTo>
                  <a:pt x="192954" y="1302333"/>
                </a:lnTo>
                <a:lnTo>
                  <a:pt x="182164" y="1289630"/>
                </a:lnTo>
                <a:lnTo>
                  <a:pt x="171374" y="1276928"/>
                </a:lnTo>
                <a:lnTo>
                  <a:pt x="161535" y="1263590"/>
                </a:lnTo>
                <a:lnTo>
                  <a:pt x="151380" y="1250252"/>
                </a:lnTo>
                <a:lnTo>
                  <a:pt x="141542" y="1236597"/>
                </a:lnTo>
                <a:lnTo>
                  <a:pt x="132021" y="1222624"/>
                </a:lnTo>
                <a:lnTo>
                  <a:pt x="122818" y="1208651"/>
                </a:lnTo>
                <a:lnTo>
                  <a:pt x="113932" y="1194361"/>
                </a:lnTo>
                <a:lnTo>
                  <a:pt x="105363" y="1180071"/>
                </a:lnTo>
                <a:lnTo>
                  <a:pt x="97112" y="1165145"/>
                </a:lnTo>
                <a:lnTo>
                  <a:pt x="89178" y="1150219"/>
                </a:lnTo>
                <a:lnTo>
                  <a:pt x="81561" y="1135294"/>
                </a:lnTo>
                <a:lnTo>
                  <a:pt x="74262" y="1120368"/>
                </a:lnTo>
                <a:lnTo>
                  <a:pt x="66962" y="1104808"/>
                </a:lnTo>
                <a:lnTo>
                  <a:pt x="60615" y="1089247"/>
                </a:lnTo>
                <a:lnTo>
                  <a:pt x="53951" y="1073369"/>
                </a:lnTo>
                <a:lnTo>
                  <a:pt x="48238" y="1057491"/>
                </a:lnTo>
                <a:lnTo>
                  <a:pt x="42208" y="1041612"/>
                </a:lnTo>
                <a:lnTo>
                  <a:pt x="37131" y="1025417"/>
                </a:lnTo>
                <a:lnTo>
                  <a:pt x="32053" y="1009221"/>
                </a:lnTo>
                <a:lnTo>
                  <a:pt x="27293" y="992390"/>
                </a:lnTo>
                <a:lnTo>
                  <a:pt x="23167" y="975876"/>
                </a:lnTo>
                <a:lnTo>
                  <a:pt x="19041" y="959363"/>
                </a:lnTo>
                <a:lnTo>
                  <a:pt x="15550" y="942532"/>
                </a:lnTo>
                <a:lnTo>
                  <a:pt x="12377" y="925701"/>
                </a:lnTo>
                <a:lnTo>
                  <a:pt x="9203" y="908235"/>
                </a:lnTo>
                <a:lnTo>
                  <a:pt x="6982" y="891087"/>
                </a:lnTo>
                <a:lnTo>
                  <a:pt x="4760" y="873621"/>
                </a:lnTo>
                <a:lnTo>
                  <a:pt x="3173" y="856472"/>
                </a:lnTo>
                <a:lnTo>
                  <a:pt x="1904" y="838689"/>
                </a:lnTo>
                <a:lnTo>
                  <a:pt x="952" y="821222"/>
                </a:lnTo>
                <a:lnTo>
                  <a:pt x="317" y="803439"/>
                </a:lnTo>
                <a:lnTo>
                  <a:pt x="0" y="785973"/>
                </a:lnTo>
                <a:lnTo>
                  <a:pt x="317" y="765649"/>
                </a:lnTo>
                <a:lnTo>
                  <a:pt x="952" y="745325"/>
                </a:lnTo>
                <a:lnTo>
                  <a:pt x="2221" y="725318"/>
                </a:lnTo>
                <a:lnTo>
                  <a:pt x="4125" y="705629"/>
                </a:lnTo>
                <a:lnTo>
                  <a:pt x="6030" y="685622"/>
                </a:lnTo>
                <a:lnTo>
                  <a:pt x="8886" y="666251"/>
                </a:lnTo>
                <a:lnTo>
                  <a:pt x="12377" y="646879"/>
                </a:lnTo>
                <a:lnTo>
                  <a:pt x="15868" y="627508"/>
                </a:lnTo>
                <a:lnTo>
                  <a:pt x="19993" y="608454"/>
                </a:lnTo>
                <a:lnTo>
                  <a:pt x="24754" y="589718"/>
                </a:lnTo>
                <a:lnTo>
                  <a:pt x="29831" y="570982"/>
                </a:lnTo>
                <a:lnTo>
                  <a:pt x="35227" y="552245"/>
                </a:lnTo>
                <a:lnTo>
                  <a:pt x="41256" y="534144"/>
                </a:lnTo>
                <a:lnTo>
                  <a:pt x="47604" y="515725"/>
                </a:lnTo>
                <a:lnTo>
                  <a:pt x="54268" y="497941"/>
                </a:lnTo>
                <a:lnTo>
                  <a:pt x="61567" y="480158"/>
                </a:lnTo>
                <a:lnTo>
                  <a:pt x="69501" y="462692"/>
                </a:lnTo>
                <a:lnTo>
                  <a:pt x="77435" y="445225"/>
                </a:lnTo>
                <a:lnTo>
                  <a:pt x="86004" y="428395"/>
                </a:lnTo>
                <a:lnTo>
                  <a:pt x="94890" y="411246"/>
                </a:lnTo>
                <a:lnTo>
                  <a:pt x="104093" y="395050"/>
                </a:lnTo>
                <a:lnTo>
                  <a:pt x="113614" y="378854"/>
                </a:lnTo>
                <a:lnTo>
                  <a:pt x="123770" y="362341"/>
                </a:lnTo>
                <a:lnTo>
                  <a:pt x="133925" y="346780"/>
                </a:lnTo>
                <a:lnTo>
                  <a:pt x="145033" y="330902"/>
                </a:lnTo>
                <a:lnTo>
                  <a:pt x="156140" y="315977"/>
                </a:lnTo>
                <a:lnTo>
                  <a:pt x="167565" y="301051"/>
                </a:lnTo>
                <a:lnTo>
                  <a:pt x="179308" y="286443"/>
                </a:lnTo>
                <a:lnTo>
                  <a:pt x="191367" y="271835"/>
                </a:lnTo>
                <a:lnTo>
                  <a:pt x="204062" y="257545"/>
                </a:lnTo>
                <a:lnTo>
                  <a:pt x="216756" y="243889"/>
                </a:lnTo>
                <a:lnTo>
                  <a:pt x="229768" y="230552"/>
                </a:lnTo>
                <a:lnTo>
                  <a:pt x="243731" y="217214"/>
                </a:lnTo>
                <a:lnTo>
                  <a:pt x="257378" y="204194"/>
                </a:lnTo>
                <a:lnTo>
                  <a:pt x="271342" y="191809"/>
                </a:lnTo>
                <a:lnTo>
                  <a:pt x="285623" y="179424"/>
                </a:lnTo>
                <a:lnTo>
                  <a:pt x="300539" y="167674"/>
                </a:lnTo>
                <a:lnTo>
                  <a:pt x="315455" y="156242"/>
                </a:lnTo>
                <a:lnTo>
                  <a:pt x="330688" y="145127"/>
                </a:lnTo>
                <a:lnTo>
                  <a:pt x="346556" y="134330"/>
                </a:lnTo>
                <a:lnTo>
                  <a:pt x="362106" y="124168"/>
                </a:lnTo>
                <a:lnTo>
                  <a:pt x="377974" y="114005"/>
                </a:lnTo>
                <a:lnTo>
                  <a:pt x="394477" y="104479"/>
                </a:lnTo>
                <a:lnTo>
                  <a:pt x="410980" y="94952"/>
                </a:lnTo>
                <a:lnTo>
                  <a:pt x="428117" y="86060"/>
                </a:lnTo>
                <a:lnTo>
                  <a:pt x="444937" y="77803"/>
                </a:lnTo>
                <a:lnTo>
                  <a:pt x="462392" y="69546"/>
                </a:lnTo>
                <a:lnTo>
                  <a:pt x="479529" y="61925"/>
                </a:lnTo>
                <a:lnTo>
                  <a:pt x="497619" y="54621"/>
                </a:lnTo>
                <a:lnTo>
                  <a:pt x="515391" y="47634"/>
                </a:lnTo>
                <a:lnTo>
                  <a:pt x="533480" y="41283"/>
                </a:lnTo>
                <a:lnTo>
                  <a:pt x="551570" y="35567"/>
                </a:lnTo>
                <a:lnTo>
                  <a:pt x="570294" y="29851"/>
                </a:lnTo>
                <a:lnTo>
                  <a:pt x="589018" y="24770"/>
                </a:lnTo>
                <a:lnTo>
                  <a:pt x="607742" y="20324"/>
                </a:lnTo>
                <a:lnTo>
                  <a:pt x="627101" y="15878"/>
                </a:lnTo>
                <a:lnTo>
                  <a:pt x="646143" y="12385"/>
                </a:lnTo>
                <a:lnTo>
                  <a:pt x="665501" y="9209"/>
                </a:lnTo>
                <a:lnTo>
                  <a:pt x="685178" y="6351"/>
                </a:lnTo>
                <a:lnTo>
                  <a:pt x="704854" y="4128"/>
                </a:lnTo>
                <a:lnTo>
                  <a:pt x="724530" y="2223"/>
                </a:lnTo>
                <a:lnTo>
                  <a:pt x="744524" y="952"/>
                </a:lnTo>
                <a:lnTo>
                  <a:pt x="764835" y="317"/>
                </a:lnTo>
                <a:lnTo>
                  <a:pt x="784828" y="0"/>
                </a:lnTo>
                <a:close/>
              </a:path>
            </a:pathLst>
          </a:custGeom>
          <a:solidFill>
            <a:schemeClr val="bg1"/>
          </a:solidFill>
          <a:ln>
            <a:noFill/>
          </a:ln>
          <a:extLst/>
        </p:spPr>
        <p:txBody>
          <a:bodyPr anchor="ctr">
            <a:scene3d>
              <a:camera prst="orthographicFront"/>
              <a:lightRig rig="threePt" dir="t"/>
            </a:scene3d>
            <a:sp3d contourW="12700">
              <a:contourClr>
                <a:srgbClr val="FFFFFF"/>
              </a:contourClr>
            </a:sp3d>
          </a:bodyPr>
          <a:lstStyle/>
          <a:p>
            <a:pPr algn="ctr">
              <a:defRPr/>
            </a:pPr>
            <a:endParaRPr lang="zh-CN" altLang="en-US" sz="135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427612546"/>
      </p:ext>
    </p:extLst>
  </p:cSld>
  <p:clrMapOvr>
    <a:masterClrMapping/>
  </p:clrMapOvr>
  <mc:AlternateContent xmlns:mc="http://schemas.openxmlformats.org/markup-compatibility/2006">
    <mc:Choice xmlns:p14="http://schemas.microsoft.com/office/powerpoint/2010/main" Requires="p14">
      <p:transition spd="slow" p14:dur="4000" advClick="0" advTm="0">
        <p14:vortex dir="r"/>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wheel(1)">
                                      <p:cBhvr>
                                        <p:cTn id="7" dur="750"/>
                                        <p:tgtEl>
                                          <p:spTgt spid="21"/>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wheel(1)">
                                      <p:cBhvr>
                                        <p:cTn id="10" dur="750"/>
                                        <p:tgtEl>
                                          <p:spTgt spid="22"/>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wheel(1)">
                                      <p:cBhvr>
                                        <p:cTn id="13" dur="750"/>
                                        <p:tgtEl>
                                          <p:spTgt spid="23"/>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p:cTn id="18" dur="250" fill="hold"/>
                                        <p:tgtEl>
                                          <p:spTgt spid="28"/>
                                        </p:tgtEl>
                                        <p:attrNameLst>
                                          <p:attrName>ppt_w</p:attrName>
                                        </p:attrNameLst>
                                      </p:cBhvr>
                                      <p:tavLst>
                                        <p:tav tm="0">
                                          <p:val>
                                            <p:fltVal val="0"/>
                                          </p:val>
                                        </p:tav>
                                        <p:tav tm="100000">
                                          <p:val>
                                            <p:strVal val="#ppt_w"/>
                                          </p:val>
                                        </p:tav>
                                      </p:tavLst>
                                    </p:anim>
                                    <p:anim calcmode="lin" valueType="num">
                                      <p:cBhvr>
                                        <p:cTn id="19" dur="250" fill="hold"/>
                                        <p:tgtEl>
                                          <p:spTgt spid="28"/>
                                        </p:tgtEl>
                                        <p:attrNameLst>
                                          <p:attrName>ppt_h</p:attrName>
                                        </p:attrNameLst>
                                      </p:cBhvr>
                                      <p:tavLst>
                                        <p:tav tm="0">
                                          <p:val>
                                            <p:fltVal val="0"/>
                                          </p:val>
                                        </p:tav>
                                        <p:tav tm="100000">
                                          <p:val>
                                            <p:strVal val="#ppt_h"/>
                                          </p:val>
                                        </p:tav>
                                      </p:tavLst>
                                    </p:anim>
                                    <p:animEffect transition="in" filter="fade">
                                      <p:cBhvr>
                                        <p:cTn id="20" dur="250"/>
                                        <p:tgtEl>
                                          <p:spTgt spid="28"/>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anim calcmode="lin" valueType="num">
                                      <p:cBhvr>
                                        <p:cTn id="23" dur="250" fill="hold"/>
                                        <p:tgtEl>
                                          <p:spTgt spid="30"/>
                                        </p:tgtEl>
                                        <p:attrNameLst>
                                          <p:attrName>ppt_w</p:attrName>
                                        </p:attrNameLst>
                                      </p:cBhvr>
                                      <p:tavLst>
                                        <p:tav tm="0">
                                          <p:val>
                                            <p:fltVal val="0"/>
                                          </p:val>
                                        </p:tav>
                                        <p:tav tm="100000">
                                          <p:val>
                                            <p:strVal val="#ppt_w"/>
                                          </p:val>
                                        </p:tav>
                                      </p:tavLst>
                                    </p:anim>
                                    <p:anim calcmode="lin" valueType="num">
                                      <p:cBhvr>
                                        <p:cTn id="24" dur="250" fill="hold"/>
                                        <p:tgtEl>
                                          <p:spTgt spid="30"/>
                                        </p:tgtEl>
                                        <p:attrNameLst>
                                          <p:attrName>ppt_h</p:attrName>
                                        </p:attrNameLst>
                                      </p:cBhvr>
                                      <p:tavLst>
                                        <p:tav tm="0">
                                          <p:val>
                                            <p:fltVal val="0"/>
                                          </p:val>
                                        </p:tav>
                                        <p:tav tm="100000">
                                          <p:val>
                                            <p:strVal val="#ppt_h"/>
                                          </p:val>
                                        </p:tav>
                                      </p:tavLst>
                                    </p:anim>
                                    <p:animEffect transition="in" filter="fade">
                                      <p:cBhvr>
                                        <p:cTn id="25" dur="250"/>
                                        <p:tgtEl>
                                          <p:spTgt spid="30"/>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250" fill="hold"/>
                                        <p:tgtEl>
                                          <p:spTgt spid="29"/>
                                        </p:tgtEl>
                                        <p:attrNameLst>
                                          <p:attrName>ppt_w</p:attrName>
                                        </p:attrNameLst>
                                      </p:cBhvr>
                                      <p:tavLst>
                                        <p:tav tm="0">
                                          <p:val>
                                            <p:fltVal val="0"/>
                                          </p:val>
                                        </p:tav>
                                        <p:tav tm="100000">
                                          <p:val>
                                            <p:strVal val="#ppt_w"/>
                                          </p:val>
                                        </p:tav>
                                      </p:tavLst>
                                    </p:anim>
                                    <p:anim calcmode="lin" valueType="num">
                                      <p:cBhvr>
                                        <p:cTn id="29" dur="250" fill="hold"/>
                                        <p:tgtEl>
                                          <p:spTgt spid="29"/>
                                        </p:tgtEl>
                                        <p:attrNameLst>
                                          <p:attrName>ppt_h</p:attrName>
                                        </p:attrNameLst>
                                      </p:cBhvr>
                                      <p:tavLst>
                                        <p:tav tm="0">
                                          <p:val>
                                            <p:fltVal val="0"/>
                                          </p:val>
                                        </p:tav>
                                        <p:tav tm="100000">
                                          <p:val>
                                            <p:strVal val="#ppt_h"/>
                                          </p:val>
                                        </p:tav>
                                      </p:tavLst>
                                    </p:anim>
                                    <p:animEffect transition="in" filter="fade">
                                      <p:cBhvr>
                                        <p:cTn id="30" dur="250"/>
                                        <p:tgtEl>
                                          <p:spTgt spid="29"/>
                                        </p:tgtEl>
                                      </p:cBhvr>
                                    </p:animEffect>
                                  </p:childTnLst>
                                </p:cTn>
                              </p:par>
                            </p:childTnLst>
                          </p:cTn>
                        </p:par>
                      </p:childTnLst>
                    </p:cTn>
                  </p:par>
                  <p:par>
                    <p:cTn id="31" fill="hold">
                      <p:stCondLst>
                        <p:cond delay="indefinite"/>
                      </p:stCondLst>
                      <p:childTnLst>
                        <p:par>
                          <p:cTn id="32" fill="hold">
                            <p:stCondLst>
                              <p:cond delay="0"/>
                            </p:stCondLst>
                            <p:childTnLst>
                              <p:par>
                                <p:cTn id="33" presetID="26" presetClass="emph" presetSubtype="0" repeatCount="3000" fill="hold" grpId="1" nodeType="clickEffect">
                                  <p:stCondLst>
                                    <p:cond delay="0"/>
                                  </p:stCondLst>
                                  <p:childTnLst>
                                    <p:animEffect transition="out" filter="fade">
                                      <p:cBhvr>
                                        <p:cTn id="34" dur="250" tmFilter="0, 0; .2, .5; .8, .5; 1, 0"/>
                                        <p:tgtEl>
                                          <p:spTgt spid="28"/>
                                        </p:tgtEl>
                                      </p:cBhvr>
                                    </p:animEffect>
                                    <p:animScale>
                                      <p:cBhvr>
                                        <p:cTn id="35" dur="125" autoRev="1" fill="hold"/>
                                        <p:tgtEl>
                                          <p:spTgt spid="28"/>
                                        </p:tgtEl>
                                      </p:cBhvr>
                                      <p:by x="105000" y="105000"/>
                                    </p:animScale>
                                  </p:childTnLst>
                                </p:cTn>
                              </p:par>
                              <p:par>
                                <p:cTn id="36" presetID="26" presetClass="emph" presetSubtype="0" repeatCount="3000" fill="hold" grpId="1" nodeType="withEffect">
                                  <p:stCondLst>
                                    <p:cond delay="0"/>
                                  </p:stCondLst>
                                  <p:childTnLst>
                                    <p:animEffect transition="out" filter="fade">
                                      <p:cBhvr>
                                        <p:cTn id="37" dur="250" tmFilter="0, 0; .2, .5; .8, .5; 1, 0"/>
                                        <p:tgtEl>
                                          <p:spTgt spid="30"/>
                                        </p:tgtEl>
                                      </p:cBhvr>
                                    </p:animEffect>
                                    <p:animScale>
                                      <p:cBhvr>
                                        <p:cTn id="38" dur="125" autoRev="1" fill="hold"/>
                                        <p:tgtEl>
                                          <p:spTgt spid="30"/>
                                        </p:tgtEl>
                                      </p:cBhvr>
                                      <p:by x="105000" y="105000"/>
                                    </p:animScale>
                                  </p:childTnLst>
                                </p:cTn>
                              </p:par>
                              <p:par>
                                <p:cTn id="39" presetID="26" presetClass="emph" presetSubtype="0" repeatCount="3000" fill="hold" grpId="1" nodeType="withEffect">
                                  <p:stCondLst>
                                    <p:cond delay="0"/>
                                  </p:stCondLst>
                                  <p:childTnLst>
                                    <p:animEffect transition="out" filter="fade">
                                      <p:cBhvr>
                                        <p:cTn id="40" dur="250" tmFilter="0, 0; .2, .5; .8, .5; 1, 0"/>
                                        <p:tgtEl>
                                          <p:spTgt spid="29"/>
                                        </p:tgtEl>
                                      </p:cBhvr>
                                    </p:animEffect>
                                    <p:animScale>
                                      <p:cBhvr>
                                        <p:cTn id="41" dur="125" autoRev="1" fill="hold"/>
                                        <p:tgtEl>
                                          <p:spTgt spid="29"/>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22" presetClass="entr" presetSubtype="8" fill="hold" grpId="0" nodeType="click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left)">
                                      <p:cBhvr>
                                        <p:cTn id="46" dur="250"/>
                                        <p:tgtEl>
                                          <p:spTgt spid="20"/>
                                        </p:tgtEl>
                                      </p:cBhvr>
                                    </p:animEffect>
                                  </p:childTnLst>
                                </p:cTn>
                              </p:par>
                            </p:childTnLst>
                          </p:cTn>
                        </p:par>
                      </p:childTnLst>
                    </p:cTn>
                  </p:par>
                  <p:par>
                    <p:cTn id="47" fill="hold">
                      <p:stCondLst>
                        <p:cond delay="indefinite"/>
                      </p:stCondLst>
                      <p:childTnLst>
                        <p:par>
                          <p:cTn id="48" fill="hold">
                            <p:stCondLst>
                              <p:cond delay="0"/>
                            </p:stCondLst>
                            <p:childTnLst>
                              <p:par>
                                <p:cTn id="49" presetID="53" presetClass="entr" presetSubtype="16"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p:cTn id="51" dur="500" fill="hold"/>
                                        <p:tgtEl>
                                          <p:spTgt spid="24"/>
                                        </p:tgtEl>
                                        <p:attrNameLst>
                                          <p:attrName>ppt_w</p:attrName>
                                        </p:attrNameLst>
                                      </p:cBhvr>
                                      <p:tavLst>
                                        <p:tav tm="0">
                                          <p:val>
                                            <p:fltVal val="0"/>
                                          </p:val>
                                        </p:tav>
                                        <p:tav tm="100000">
                                          <p:val>
                                            <p:strVal val="#ppt_w"/>
                                          </p:val>
                                        </p:tav>
                                      </p:tavLst>
                                    </p:anim>
                                    <p:anim calcmode="lin" valueType="num">
                                      <p:cBhvr>
                                        <p:cTn id="52" dur="500" fill="hold"/>
                                        <p:tgtEl>
                                          <p:spTgt spid="24"/>
                                        </p:tgtEl>
                                        <p:attrNameLst>
                                          <p:attrName>ppt_h</p:attrName>
                                        </p:attrNameLst>
                                      </p:cBhvr>
                                      <p:tavLst>
                                        <p:tav tm="0">
                                          <p:val>
                                            <p:fltVal val="0"/>
                                          </p:val>
                                        </p:tav>
                                        <p:tav tm="100000">
                                          <p:val>
                                            <p:strVal val="#ppt_h"/>
                                          </p:val>
                                        </p:tav>
                                      </p:tavLst>
                                    </p:anim>
                                    <p:animEffect transition="in" filter="fade">
                                      <p:cBhvr>
                                        <p:cTn id="53" dur="500"/>
                                        <p:tgtEl>
                                          <p:spTgt spid="24"/>
                                        </p:tgtEl>
                                      </p:cBhvr>
                                    </p:animEffect>
                                  </p:childTnLst>
                                </p:cTn>
                              </p:par>
                              <p:par>
                                <p:cTn id="54" presetID="53" presetClass="entr" presetSubtype="16" fill="hold" grpId="0" nodeType="with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p:cTn id="56" dur="500" fill="hold"/>
                                        <p:tgtEl>
                                          <p:spTgt spid="25"/>
                                        </p:tgtEl>
                                        <p:attrNameLst>
                                          <p:attrName>ppt_w</p:attrName>
                                        </p:attrNameLst>
                                      </p:cBhvr>
                                      <p:tavLst>
                                        <p:tav tm="0">
                                          <p:val>
                                            <p:fltVal val="0"/>
                                          </p:val>
                                        </p:tav>
                                        <p:tav tm="100000">
                                          <p:val>
                                            <p:strVal val="#ppt_w"/>
                                          </p:val>
                                        </p:tav>
                                      </p:tavLst>
                                    </p:anim>
                                    <p:anim calcmode="lin" valueType="num">
                                      <p:cBhvr>
                                        <p:cTn id="57" dur="500" fill="hold"/>
                                        <p:tgtEl>
                                          <p:spTgt spid="25"/>
                                        </p:tgtEl>
                                        <p:attrNameLst>
                                          <p:attrName>ppt_h</p:attrName>
                                        </p:attrNameLst>
                                      </p:cBhvr>
                                      <p:tavLst>
                                        <p:tav tm="0">
                                          <p:val>
                                            <p:fltVal val="0"/>
                                          </p:val>
                                        </p:tav>
                                        <p:tav tm="100000">
                                          <p:val>
                                            <p:strVal val="#ppt_h"/>
                                          </p:val>
                                        </p:tav>
                                      </p:tavLst>
                                    </p:anim>
                                    <p:animEffect transition="in" filter="fade">
                                      <p:cBhvr>
                                        <p:cTn id="58" dur="500"/>
                                        <p:tgtEl>
                                          <p:spTgt spid="25"/>
                                        </p:tgtEl>
                                      </p:cBhvr>
                                    </p:animEffect>
                                  </p:childTnLst>
                                </p:cTn>
                              </p:par>
                              <p:par>
                                <p:cTn id="59" presetID="53" presetClass="entr" presetSubtype="16" fill="hold" grpId="0" nodeType="withEffect">
                                  <p:stCondLst>
                                    <p:cond delay="0"/>
                                  </p:stCondLst>
                                  <p:childTnLst>
                                    <p:set>
                                      <p:cBhvr>
                                        <p:cTn id="60" dur="1" fill="hold">
                                          <p:stCondLst>
                                            <p:cond delay="0"/>
                                          </p:stCondLst>
                                        </p:cTn>
                                        <p:tgtEl>
                                          <p:spTgt spid="26"/>
                                        </p:tgtEl>
                                        <p:attrNameLst>
                                          <p:attrName>style.visibility</p:attrName>
                                        </p:attrNameLst>
                                      </p:cBhvr>
                                      <p:to>
                                        <p:strVal val="visible"/>
                                      </p:to>
                                    </p:set>
                                    <p:anim calcmode="lin" valueType="num">
                                      <p:cBhvr>
                                        <p:cTn id="61" dur="500" fill="hold"/>
                                        <p:tgtEl>
                                          <p:spTgt spid="26"/>
                                        </p:tgtEl>
                                        <p:attrNameLst>
                                          <p:attrName>ppt_w</p:attrName>
                                        </p:attrNameLst>
                                      </p:cBhvr>
                                      <p:tavLst>
                                        <p:tav tm="0">
                                          <p:val>
                                            <p:fltVal val="0"/>
                                          </p:val>
                                        </p:tav>
                                        <p:tav tm="100000">
                                          <p:val>
                                            <p:strVal val="#ppt_w"/>
                                          </p:val>
                                        </p:tav>
                                      </p:tavLst>
                                    </p:anim>
                                    <p:anim calcmode="lin" valueType="num">
                                      <p:cBhvr>
                                        <p:cTn id="62" dur="500" fill="hold"/>
                                        <p:tgtEl>
                                          <p:spTgt spid="26"/>
                                        </p:tgtEl>
                                        <p:attrNameLst>
                                          <p:attrName>ppt_h</p:attrName>
                                        </p:attrNameLst>
                                      </p:cBhvr>
                                      <p:tavLst>
                                        <p:tav tm="0">
                                          <p:val>
                                            <p:fltVal val="0"/>
                                          </p:val>
                                        </p:tav>
                                        <p:tav tm="100000">
                                          <p:val>
                                            <p:strVal val="#ppt_h"/>
                                          </p:val>
                                        </p:tav>
                                      </p:tavLst>
                                    </p:anim>
                                    <p:animEffect transition="in" filter="fade">
                                      <p:cBhvr>
                                        <p:cTn id="63" dur="500"/>
                                        <p:tgtEl>
                                          <p:spTgt spid="26"/>
                                        </p:tgtEl>
                                      </p:cBhvr>
                                    </p:animEffect>
                                  </p:childTnLst>
                                </p:cTn>
                              </p:par>
                            </p:childTnLst>
                          </p:cTn>
                        </p:par>
                      </p:childTnLst>
                    </p:cTn>
                  </p:par>
                  <p:par>
                    <p:cTn id="64" fill="hold">
                      <p:stCondLst>
                        <p:cond delay="indefinite"/>
                      </p:stCondLst>
                      <p:childTnLst>
                        <p:par>
                          <p:cTn id="65" fill="hold">
                            <p:stCondLst>
                              <p:cond delay="0"/>
                            </p:stCondLst>
                            <p:childTnLst>
                              <p:par>
                                <p:cTn id="66" presetID="22" presetClass="entr" presetSubtype="4" fill="hold" grpId="0" nodeType="clickEffect">
                                  <p:stCondLst>
                                    <p:cond delay="0"/>
                                  </p:stCondLst>
                                  <p:childTnLst>
                                    <p:set>
                                      <p:cBhvr>
                                        <p:cTn id="67" dur="1" fill="hold">
                                          <p:stCondLst>
                                            <p:cond delay="0"/>
                                          </p:stCondLst>
                                        </p:cTn>
                                        <p:tgtEl>
                                          <p:spTgt spid="13"/>
                                        </p:tgtEl>
                                        <p:attrNameLst>
                                          <p:attrName>style.visibility</p:attrName>
                                        </p:attrNameLst>
                                      </p:cBhvr>
                                      <p:to>
                                        <p:strVal val="visible"/>
                                      </p:to>
                                    </p:set>
                                    <p:animEffect transition="in" filter="wipe(down)">
                                      <p:cBhvr>
                                        <p:cTn id="68" dur="500"/>
                                        <p:tgtEl>
                                          <p:spTgt spid="13"/>
                                        </p:tgtEl>
                                      </p:cBhvr>
                                    </p:animEffect>
                                  </p:childTnLst>
                                </p:cTn>
                              </p:par>
                            </p:childTnLst>
                          </p:cTn>
                        </p:par>
                      </p:childTnLst>
                    </p:cTn>
                  </p:par>
                  <p:par>
                    <p:cTn id="69" fill="hold">
                      <p:stCondLst>
                        <p:cond delay="indefinite"/>
                      </p:stCondLst>
                      <p:childTnLst>
                        <p:par>
                          <p:cTn id="70" fill="hold">
                            <p:stCondLst>
                              <p:cond delay="0"/>
                            </p:stCondLst>
                            <p:childTnLst>
                              <p:par>
                                <p:cTn id="71" presetID="53" presetClass="entr" presetSubtype="16" fill="hold" grpId="0" nodeType="click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p:cTn id="73" dur="500" fill="hold"/>
                                        <p:tgtEl>
                                          <p:spTgt spid="19"/>
                                        </p:tgtEl>
                                        <p:attrNameLst>
                                          <p:attrName>ppt_w</p:attrName>
                                        </p:attrNameLst>
                                      </p:cBhvr>
                                      <p:tavLst>
                                        <p:tav tm="0">
                                          <p:val>
                                            <p:fltVal val="0"/>
                                          </p:val>
                                        </p:tav>
                                        <p:tav tm="100000">
                                          <p:val>
                                            <p:strVal val="#ppt_w"/>
                                          </p:val>
                                        </p:tav>
                                      </p:tavLst>
                                    </p:anim>
                                    <p:anim calcmode="lin" valueType="num">
                                      <p:cBhvr>
                                        <p:cTn id="74" dur="500" fill="hold"/>
                                        <p:tgtEl>
                                          <p:spTgt spid="19"/>
                                        </p:tgtEl>
                                        <p:attrNameLst>
                                          <p:attrName>ppt_h</p:attrName>
                                        </p:attrNameLst>
                                      </p:cBhvr>
                                      <p:tavLst>
                                        <p:tav tm="0">
                                          <p:val>
                                            <p:fltVal val="0"/>
                                          </p:val>
                                        </p:tav>
                                        <p:tav tm="100000">
                                          <p:val>
                                            <p:strVal val="#ppt_h"/>
                                          </p:val>
                                        </p:tav>
                                      </p:tavLst>
                                    </p:anim>
                                    <p:animEffect transition="in" filter="fade">
                                      <p:cBhvr>
                                        <p:cTn id="75" dur="500"/>
                                        <p:tgtEl>
                                          <p:spTgt spid="19"/>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18"/>
                                        </p:tgtEl>
                                        <p:attrNameLst>
                                          <p:attrName>style.visibility</p:attrName>
                                        </p:attrNameLst>
                                      </p:cBhvr>
                                      <p:to>
                                        <p:strVal val="visible"/>
                                      </p:to>
                                    </p:set>
                                    <p:anim calcmode="lin" valueType="num">
                                      <p:cBhvr>
                                        <p:cTn id="78" dur="500" fill="hold"/>
                                        <p:tgtEl>
                                          <p:spTgt spid="18"/>
                                        </p:tgtEl>
                                        <p:attrNameLst>
                                          <p:attrName>ppt_w</p:attrName>
                                        </p:attrNameLst>
                                      </p:cBhvr>
                                      <p:tavLst>
                                        <p:tav tm="0">
                                          <p:val>
                                            <p:fltVal val="0"/>
                                          </p:val>
                                        </p:tav>
                                        <p:tav tm="100000">
                                          <p:val>
                                            <p:strVal val="#ppt_w"/>
                                          </p:val>
                                        </p:tav>
                                      </p:tavLst>
                                    </p:anim>
                                    <p:anim calcmode="lin" valueType="num">
                                      <p:cBhvr>
                                        <p:cTn id="79" dur="500" fill="hold"/>
                                        <p:tgtEl>
                                          <p:spTgt spid="18"/>
                                        </p:tgtEl>
                                        <p:attrNameLst>
                                          <p:attrName>ppt_h</p:attrName>
                                        </p:attrNameLst>
                                      </p:cBhvr>
                                      <p:tavLst>
                                        <p:tav tm="0">
                                          <p:val>
                                            <p:fltVal val="0"/>
                                          </p:val>
                                        </p:tav>
                                        <p:tav tm="100000">
                                          <p:val>
                                            <p:strVal val="#ppt_h"/>
                                          </p:val>
                                        </p:tav>
                                      </p:tavLst>
                                    </p:anim>
                                    <p:animEffect transition="in" filter="fade">
                                      <p:cBhvr>
                                        <p:cTn id="80" dur="500"/>
                                        <p:tgtEl>
                                          <p:spTgt spid="18"/>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15"/>
                                        </p:tgtEl>
                                        <p:attrNameLst>
                                          <p:attrName>style.visibility</p:attrName>
                                        </p:attrNameLst>
                                      </p:cBhvr>
                                      <p:to>
                                        <p:strVal val="visible"/>
                                      </p:to>
                                    </p:set>
                                    <p:animEffect transition="in" filter="wipe(left)">
                                      <p:cBhvr>
                                        <p:cTn id="85" dur="250"/>
                                        <p:tgtEl>
                                          <p:spTgt spid="15"/>
                                        </p:tgtEl>
                                      </p:cBhvr>
                                    </p:animEffect>
                                  </p:childTnLst>
                                </p:cTn>
                              </p:par>
                              <p:par>
                                <p:cTn id="86" presetID="22" presetClass="entr" presetSubtype="8" fill="hold" grpId="0" nodeType="withEffect">
                                  <p:stCondLst>
                                    <p:cond delay="0"/>
                                  </p:stCondLst>
                                  <p:childTnLst>
                                    <p:set>
                                      <p:cBhvr>
                                        <p:cTn id="87" dur="1" fill="hold">
                                          <p:stCondLst>
                                            <p:cond delay="0"/>
                                          </p:stCondLst>
                                        </p:cTn>
                                        <p:tgtEl>
                                          <p:spTgt spid="17"/>
                                        </p:tgtEl>
                                        <p:attrNameLst>
                                          <p:attrName>style.visibility</p:attrName>
                                        </p:attrNameLst>
                                      </p:cBhvr>
                                      <p:to>
                                        <p:strVal val="visible"/>
                                      </p:to>
                                    </p:set>
                                    <p:animEffect transition="in" filter="wipe(left)">
                                      <p:cBhvr>
                                        <p:cTn id="88" dur="2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p:bldAsOne/>
      </p:bldGraphic>
      <p:bldP spid="15" grpId="0"/>
      <p:bldP spid="17" grpId="0"/>
      <p:bldP spid="18" grpId="0" animBg="1"/>
      <p:bldP spid="19" grpId="0" animBg="1"/>
      <p:bldP spid="20" grpId="0"/>
      <p:bldP spid="21" grpId="0" animBg="1"/>
      <p:bldP spid="22" grpId="0" animBg="1"/>
      <p:bldP spid="23" grpId="0" animBg="1"/>
      <p:bldP spid="24" grpId="0"/>
      <p:bldP spid="25" grpId="0"/>
      <p:bldP spid="26" grpId="0"/>
      <p:bldP spid="28" grpId="0" animBg="1"/>
      <p:bldP spid="28" grpId="1" animBg="1"/>
      <p:bldP spid="29" grpId="0" animBg="1"/>
      <p:bldP spid="29" grpId="1" animBg="1"/>
      <p:bldP spid="30" grpId="0" animBg="1"/>
      <p:bldP spid="30" grpId="1" animBg="1"/>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自定义 1345">
      <a:dk1>
        <a:sysClr val="windowText" lastClr="000000"/>
      </a:dk1>
      <a:lt1>
        <a:sysClr val="window" lastClr="FFFFFF"/>
      </a:lt1>
      <a:dk2>
        <a:srgbClr val="44546A"/>
      </a:dk2>
      <a:lt2>
        <a:srgbClr val="E7E6E6"/>
      </a:lt2>
      <a:accent1>
        <a:srgbClr val="2EABE2"/>
      </a:accent1>
      <a:accent2>
        <a:srgbClr val="2EABE2"/>
      </a:accent2>
      <a:accent3>
        <a:srgbClr val="2EABE2"/>
      </a:accent3>
      <a:accent4>
        <a:srgbClr val="2EABE2"/>
      </a:accent4>
      <a:accent5>
        <a:srgbClr val="2EABE2"/>
      </a:accent5>
      <a:accent6>
        <a:srgbClr val="2EABE2"/>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181</TotalTime>
  <Words>2266</Words>
  <Application>Microsoft Office PowerPoint</Application>
  <PresentationFormat>自定义</PresentationFormat>
  <Paragraphs>255</Paragraphs>
  <Slides>25</Slides>
  <Notes>19</Notes>
  <HiddenSlides>0</HiddenSlides>
  <MMClips>1</MMClips>
  <ScaleCrop>false</ScaleCrop>
  <HeadingPairs>
    <vt:vector size="6" baseType="variant">
      <vt:variant>
        <vt:lpstr>已用的字体</vt:lpstr>
      </vt:variant>
      <vt:variant>
        <vt:i4>27</vt:i4>
      </vt:variant>
      <vt:variant>
        <vt:lpstr>主题</vt:lpstr>
      </vt:variant>
      <vt:variant>
        <vt:i4>1</vt:i4>
      </vt:variant>
      <vt:variant>
        <vt:lpstr>幻灯片标题</vt:lpstr>
      </vt:variant>
      <vt:variant>
        <vt:i4>25</vt:i4>
      </vt:variant>
    </vt:vector>
  </HeadingPairs>
  <TitlesOfParts>
    <vt:vector size="53" baseType="lpstr">
      <vt:lpstr>Adobe Arabic</vt:lpstr>
      <vt:lpstr>Bebas Neue</vt:lpstr>
      <vt:lpstr>Glegoo</vt:lpstr>
      <vt:lpstr>Lato Hairline</vt:lpstr>
      <vt:lpstr>Lato Light</vt:lpstr>
      <vt:lpstr>Lato Regular</vt:lpstr>
      <vt:lpstr>Mission Gothic Regular</vt:lpstr>
      <vt:lpstr>Open Sans</vt:lpstr>
      <vt:lpstr>PT Sans</vt:lpstr>
      <vt:lpstr>等线</vt:lpstr>
      <vt:lpstr>等线 Light</vt:lpstr>
      <vt:lpstr>方正兰亭中黑_GBK</vt:lpstr>
      <vt:lpstr>方正姚体</vt:lpstr>
      <vt:lpstr>时尚中黑简体</vt:lpstr>
      <vt:lpstr>宋体</vt:lpstr>
      <vt:lpstr>微软雅黑</vt:lpstr>
      <vt:lpstr>幼圆</vt:lpstr>
      <vt:lpstr>造字工房悦黑演示版常规体</vt:lpstr>
      <vt:lpstr>Agency FB</vt:lpstr>
      <vt:lpstr>Arial</vt:lpstr>
      <vt:lpstr>Calibri</vt:lpstr>
      <vt:lpstr>Calibri Light</vt:lpstr>
      <vt:lpstr>Century Gothic</vt:lpstr>
      <vt:lpstr>Consolas</vt:lpstr>
      <vt:lpstr>Impact</vt:lpstr>
      <vt:lpstr>IrisUPC</vt:lpstr>
      <vt:lpstr>Segoe UI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a1</dc:title>
  <dc:creator>Administrator</dc:creator>
  <cp:lastModifiedBy>Administrator</cp:lastModifiedBy>
  <cp:revision>132</cp:revision>
  <dcterms:created xsi:type="dcterms:W3CDTF">2017-06-21T00:50:56Z</dcterms:created>
  <dcterms:modified xsi:type="dcterms:W3CDTF">2017-09-09T09:19:55Z</dcterms:modified>
</cp:coreProperties>
</file>

<file path=docProps/thumbnail.jpeg>
</file>